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9" r:id="rId1"/>
  </p:sldMasterIdLst>
  <p:notesMasterIdLst>
    <p:notesMasterId r:id="rId34"/>
  </p:notesMasterIdLst>
  <p:sldIdLst>
    <p:sldId id="256" r:id="rId2"/>
    <p:sldId id="289" r:id="rId3"/>
    <p:sldId id="290" r:id="rId4"/>
    <p:sldId id="291" r:id="rId5"/>
    <p:sldId id="293" r:id="rId6"/>
    <p:sldId id="296" r:id="rId7"/>
    <p:sldId id="292" r:id="rId8"/>
    <p:sldId id="267" r:id="rId9"/>
    <p:sldId id="257" r:id="rId10"/>
    <p:sldId id="258" r:id="rId11"/>
    <p:sldId id="262" r:id="rId12"/>
    <p:sldId id="279" r:id="rId13"/>
    <p:sldId id="269" r:id="rId14"/>
    <p:sldId id="259" r:id="rId15"/>
    <p:sldId id="260" r:id="rId16"/>
    <p:sldId id="261" r:id="rId17"/>
    <p:sldId id="266" r:id="rId18"/>
    <p:sldId id="270" r:id="rId19"/>
    <p:sldId id="288" r:id="rId20"/>
    <p:sldId id="272" r:id="rId21"/>
    <p:sldId id="282" r:id="rId22"/>
    <p:sldId id="274" r:id="rId23"/>
    <p:sldId id="275" r:id="rId24"/>
    <p:sldId id="276" r:id="rId25"/>
    <p:sldId id="280" r:id="rId26"/>
    <p:sldId id="281" r:id="rId27"/>
    <p:sldId id="283" r:id="rId28"/>
    <p:sldId id="278" r:id="rId29"/>
    <p:sldId id="284" r:id="rId30"/>
    <p:sldId id="285" r:id="rId31"/>
    <p:sldId id="286" r:id="rId32"/>
    <p:sldId id="287" r:id="rId33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16" autoAdjust="0"/>
    <p:restoredTop sz="94660"/>
  </p:normalViewPr>
  <p:slideViewPr>
    <p:cSldViewPr>
      <p:cViewPr>
        <p:scale>
          <a:sx n="140" d="100"/>
          <a:sy n="140" d="100"/>
        </p:scale>
        <p:origin x="-942" y="6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B1101-6E12-4038-93A6-96FB000A2A16}" type="datetimeFigureOut">
              <a:rPr lang="hu-HU" smtClean="0"/>
              <a:t>2013.09.10.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02DFD4-896A-4A2A-BD0A-A505B2DD53B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26546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752475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6152" y="1267485"/>
            <a:ext cx="7235981" cy="5133316"/>
          </a:xfrm>
        </p:spPr>
        <p:txBody>
          <a:bodyPr/>
          <a:lstStyle>
            <a:lvl1pPr>
              <a:defRPr sz="115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151" y="201702"/>
            <a:ext cx="6189583" cy="949569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2013. június 13.</a:t>
            </a:r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Láthatóvá vált a zaj...</a:t>
            </a: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50469" y="236415"/>
            <a:ext cx="785301" cy="365125"/>
          </a:xfrm>
        </p:spPr>
        <p:txBody>
          <a:bodyPr/>
          <a:lstStyle>
            <a:lvl1pPr>
              <a:defRPr sz="1400"/>
            </a:lvl1pPr>
          </a:lstStyle>
          <a:p>
            <a:fld id="{1650B5D0-62B8-4149-A293-D449DF43F592}" type="slidenum">
              <a:rPr lang="hu-HU" smtClean="0"/>
              <a:t>‹#›</a:t>
            </a:fld>
            <a:endParaRPr lang="hu-HU"/>
          </a:p>
        </p:txBody>
      </p:sp>
      <p:grpSp>
        <p:nvGrpSpPr>
          <p:cNvPr id="7" name="Group 6"/>
          <p:cNvGrpSpPr/>
          <p:nvPr/>
        </p:nvGrpSpPr>
        <p:grpSpPr>
          <a:xfrm>
            <a:off x="7467600" y="209550"/>
            <a:ext cx="657226" cy="431800"/>
            <a:chOff x="7467600" y="209550"/>
            <a:chExt cx="657226" cy="431800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7467600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7677151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7881939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2013. június 13.</a:t>
            </a:r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Láthatóvá vált a zaj...</a:t>
            </a: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0B5D0-62B8-4149-A293-D449DF43F592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2013. június 13.</a:t>
            </a:r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Láthatóvá vált a zaj...</a:t>
            </a: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0B5D0-62B8-4149-A293-D449DF43F592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Cím, szöveg és á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77724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ClipArt-elem helye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2013. június 13.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Láthatóvá vált a zaj...</a:t>
            </a: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70BC64D-9BFD-4A93-B87A-EB4EF261395A}" type="slidenum">
              <a:rPr lang="hu-HU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61859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838200"/>
            <a:ext cx="7467600" cy="4419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2013. június 13.</a:t>
            </a:r>
            <a:endParaRPr lang="hu-H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650B5D0-62B8-4149-A293-D449DF43F592}" type="slidenum">
              <a:rPr lang="hu-HU" smtClean="0"/>
              <a:t>‹#›</a:t>
            </a:fld>
            <a:endParaRPr lang="hu-H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hu-HU" smtClean="0"/>
              <a:t>Láthatóvá vált a zaj...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199" y="4484080"/>
            <a:ext cx="7239001" cy="762000"/>
          </a:xfrm>
        </p:spPr>
        <p:txBody>
          <a:bodyPr bIns="0"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2013. június 13.</a:t>
            </a:r>
            <a:endParaRPr lang="hu-HU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650B5D0-62B8-4149-A293-D449DF43F592}" type="slidenum">
              <a:rPr lang="hu-HU" smtClean="0"/>
              <a:t>‹#›</a:t>
            </a:fld>
            <a:endParaRPr lang="hu-H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hu-HU" smtClean="0"/>
              <a:t>Láthatóvá vált a zaj...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2013. június 13.</a:t>
            </a: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Láthatóvá vált a zaj...</a:t>
            </a: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0B5D0-62B8-4149-A293-D449DF43F592}" type="slidenum">
              <a:rPr lang="hu-HU" smtClean="0"/>
              <a:t>‹#›</a:t>
            </a:fld>
            <a:endParaRPr lang="hu-H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16152" y="841248"/>
            <a:ext cx="3730752" cy="438912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102352" y="841248"/>
            <a:ext cx="3730752" cy="438912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41248"/>
            <a:ext cx="3733800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5400" y="841248"/>
            <a:ext cx="3735267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2013. június 13.</a:t>
            </a:r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Láthatóvá vált a zaj...</a:t>
            </a:r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0B5D0-62B8-4149-A293-D449DF43F592}" type="slidenum">
              <a:rPr lang="hu-HU" smtClean="0"/>
              <a:t>‹#›</a:t>
            </a:fld>
            <a:endParaRPr lang="hu-H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16152" y="1380744"/>
            <a:ext cx="3730752" cy="384048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5102352" y="1380743"/>
            <a:ext cx="3730752" cy="384048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2013. június 13.</a:t>
            </a:r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Láthatóvá vált a zaj...</a:t>
            </a:r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0B5D0-62B8-4149-A293-D449DF43F592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2013. június 13.</a:t>
            </a: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650B5D0-62B8-4149-A293-D449DF43F592}" type="slidenum">
              <a:rPr lang="hu-HU" smtClean="0"/>
              <a:t>‹#›</a:t>
            </a:fld>
            <a:endParaRPr lang="hu-H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hu-HU" smtClean="0"/>
              <a:t>Láthatóvá vált a zaj...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395287"/>
            <a:ext cx="3008313" cy="1162050"/>
          </a:xfrm>
        </p:spPr>
        <p:txBody>
          <a:bodyPr anchor="b"/>
          <a:lstStyle>
            <a:lvl1pPr algn="l">
              <a:defRPr sz="2000" b="1">
                <a:ln>
                  <a:noFill/>
                </a:ln>
                <a:solidFill>
                  <a:srgbClr val="FF7605"/>
                </a:solidFill>
                <a:effectLst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1557337"/>
            <a:ext cx="3008313" cy="43862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914400" y="381000"/>
            <a:ext cx="4800600" cy="59436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hu-HU" smtClean="0"/>
              <a:t>2013. június 13.</a:t>
            </a:r>
            <a:endParaRPr lang="hu-H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650B5D0-62B8-4149-A293-D449DF43F592}" type="slidenum">
              <a:rPr lang="hu-HU" smtClean="0"/>
              <a:t>‹#›</a:t>
            </a:fld>
            <a:endParaRPr lang="hu-H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hu-HU" smtClean="0"/>
              <a:t>Láthatóvá vált a zaj...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624754"/>
            <a:ext cx="5486400" cy="404446"/>
          </a:xfrm>
        </p:spPr>
        <p:txBody>
          <a:bodyPr bIns="0" anchor="b"/>
          <a:lstStyle>
            <a:lvl1pPr algn="l">
              <a:defRPr sz="2000" b="1">
                <a:ln w="12700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23975" y="381000"/>
            <a:ext cx="5867400" cy="40814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029200"/>
            <a:ext cx="4038600" cy="1371600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2013. június 13.</a:t>
            </a: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Láthatóvá vált a zaj...</a:t>
            </a: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0B5D0-62B8-4149-A293-D449DF43F592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52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38200"/>
            <a:ext cx="7467600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59680" y="6553200"/>
            <a:ext cx="7162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hu-HU" smtClean="0"/>
              <a:t>Láthatóvá vált a zaj...</a:t>
            </a: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574040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1650B5D0-62B8-4149-A293-D449DF43F592}" type="slidenum">
              <a:rPr lang="hu-HU" smtClean="0"/>
              <a:t>‹#›</a:t>
            </a:fld>
            <a:endParaRPr lang="hu-HU"/>
          </a:p>
        </p:txBody>
      </p:sp>
      <p:sp>
        <p:nvSpPr>
          <p:cNvPr id="16" name="Freeform 5"/>
          <p:cNvSpPr>
            <a:spLocks/>
          </p:cNvSpPr>
          <p:nvPr/>
        </p:nvSpPr>
        <p:spPr bwMode="auto">
          <a:xfrm>
            <a:off x="8453438" y="5715000"/>
            <a:ext cx="242887" cy="431800"/>
          </a:xfrm>
          <a:custGeom>
            <a:avLst/>
            <a:gdLst/>
            <a:ahLst/>
            <a:cxnLst>
              <a:cxn ang="0">
                <a:pos x="62" y="0"/>
              </a:cxn>
              <a:cxn ang="0">
                <a:pos x="0" y="0"/>
              </a:cxn>
              <a:cxn ang="0">
                <a:pos x="89" y="136"/>
              </a:cxn>
              <a:cxn ang="0">
                <a:pos x="89" y="136"/>
              </a:cxn>
              <a:cxn ang="0">
                <a:pos x="0" y="272"/>
              </a:cxn>
              <a:cxn ang="0">
                <a:pos x="62" y="272"/>
              </a:cxn>
              <a:cxn ang="0">
                <a:pos x="153" y="136"/>
              </a:cxn>
              <a:cxn ang="0">
                <a:pos x="62" y="0"/>
              </a:cxn>
            </a:cxnLst>
            <a:rect l="0" t="0" r="r" b="b"/>
            <a:pathLst>
              <a:path w="153" h="272">
                <a:moveTo>
                  <a:pt x="62" y="0"/>
                </a:moveTo>
                <a:lnTo>
                  <a:pt x="0" y="0"/>
                </a:lnTo>
                <a:lnTo>
                  <a:pt x="89" y="136"/>
                </a:lnTo>
                <a:lnTo>
                  <a:pt x="89" y="136"/>
                </a:lnTo>
                <a:lnTo>
                  <a:pt x="0" y="272"/>
                </a:lnTo>
                <a:lnTo>
                  <a:pt x="62" y="272"/>
                </a:lnTo>
                <a:lnTo>
                  <a:pt x="153" y="136"/>
                </a:lnTo>
                <a:lnTo>
                  <a:pt x="62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-1198682" y="4821116"/>
            <a:ext cx="262596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2013. június 13.</a:t>
            </a:r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  <p:hf hdr="0"/>
  <p:txStyles>
    <p:titleStyle>
      <a:lvl1pPr algn="l" defTabSz="914400" rtl="0" eaLnBrk="1" latinLnBrk="0" hangingPunct="1">
        <a:spcBef>
          <a:spcPct val="0"/>
        </a:spcBef>
        <a:buNone/>
        <a:defRPr sz="7200" b="1" kern="1200">
          <a:ln w="12700">
            <a:solidFill>
              <a:schemeClr val="tx2"/>
            </a:solidFill>
          </a:ln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˃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2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Microsoft_Excel_97-2003_Worksheet1.xls"/><Relationship Id="rId5" Type="http://schemas.openxmlformats.org/officeDocument/2006/relationships/image" Target="../media/image26.png"/><Relationship Id="rId4" Type="http://schemas.openxmlformats.org/officeDocument/2006/relationships/image" Target="../media/image24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6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jpeg"/><Relationship Id="rId9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imre.biczo@neki.gov.hu" TargetMode="External"/><Relationship Id="rId4" Type="http://schemas.openxmlformats.org/officeDocument/2006/relationships/image" Target="../media/image7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216153" y="1267485"/>
            <a:ext cx="6596208" cy="2305531"/>
          </a:xfrm>
        </p:spPr>
        <p:txBody>
          <a:bodyPr>
            <a:normAutofit/>
          </a:bodyPr>
          <a:lstStyle/>
          <a:p>
            <a:pPr algn="ctr"/>
            <a:r>
              <a:rPr lang="hu-HU" sz="4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 látható és kezelhető </a:t>
            </a:r>
            <a:br>
              <a:rPr lang="hu-HU" sz="4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hu-HU" sz="4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környezeti zaj</a:t>
            </a:r>
            <a:endParaRPr lang="hu-HU" sz="6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475656" y="4077072"/>
            <a:ext cx="6189583" cy="1198729"/>
          </a:xfrm>
        </p:spPr>
        <p:txBody>
          <a:bodyPr>
            <a:normAutofit lnSpcReduction="10000"/>
          </a:bodyPr>
          <a:lstStyle/>
          <a:p>
            <a:pPr algn="ctr"/>
            <a:r>
              <a:rPr lang="hu-HU" sz="2400" b="1" dirty="0" smtClean="0">
                <a:solidFill>
                  <a:schemeClr val="tx1"/>
                </a:solidFill>
              </a:rPr>
              <a:t>Dr. Biczó Imre </a:t>
            </a:r>
            <a:r>
              <a:rPr lang="hu-HU" sz="2400" b="1" dirty="0" smtClean="0">
                <a:solidFill>
                  <a:schemeClr val="tx1"/>
                </a:solidFill>
              </a:rPr>
              <a:t>László, </a:t>
            </a:r>
            <a:r>
              <a:rPr lang="hu-HU" sz="2400" dirty="0" smtClean="0">
                <a:solidFill>
                  <a:schemeClr val="tx1"/>
                </a:solidFill>
              </a:rPr>
              <a:t>főigazgató</a:t>
            </a:r>
          </a:p>
          <a:p>
            <a:pPr algn="ctr"/>
            <a:r>
              <a:rPr lang="hu-HU" b="1" dirty="0">
                <a:solidFill>
                  <a:schemeClr val="tx1"/>
                </a:solidFill>
              </a:rPr>
              <a:t>Póta </a:t>
            </a:r>
            <a:r>
              <a:rPr lang="hu-HU" b="1" dirty="0" smtClean="0">
                <a:solidFill>
                  <a:schemeClr val="tx1"/>
                </a:solidFill>
              </a:rPr>
              <a:t>Ágnes, </a:t>
            </a:r>
            <a:r>
              <a:rPr lang="hu-HU" dirty="0" smtClean="0">
                <a:solidFill>
                  <a:schemeClr val="tx1"/>
                </a:solidFill>
              </a:rPr>
              <a:t>zajvédelmi szakértő </a:t>
            </a:r>
            <a:endParaRPr lang="hu-HU" sz="2400" dirty="0" smtClean="0">
              <a:solidFill>
                <a:schemeClr val="tx1"/>
              </a:solidFill>
            </a:endParaRPr>
          </a:p>
          <a:p>
            <a:pPr algn="ctr"/>
            <a:r>
              <a:rPr lang="hu-HU" sz="2000" dirty="0" smtClean="0">
                <a:solidFill>
                  <a:schemeClr val="tx1"/>
                </a:solidFill>
              </a:rPr>
              <a:t>Nemzeti Környezetügyi Intézet</a:t>
            </a:r>
            <a:endParaRPr lang="hu-HU" sz="2000" dirty="0">
              <a:solidFill>
                <a:schemeClr val="tx1"/>
              </a:solidFill>
            </a:endParaRPr>
          </a:p>
        </p:txBody>
      </p:sp>
      <p:pic>
        <p:nvPicPr>
          <p:cNvPr id="4" name="Picture 2" descr="C:\Users\pholndonner\Desktop\feladatok\2012\kiadvány szerk\NeKI-logo\NeKI-Logo13-1600px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2750" y1="48750" x2="51313" y2="24938"/>
                        <a14:foregroundMark x1="58625" y1="63625" x2="57938" y2="67563"/>
                        <a14:foregroundMark x1="59188" y1="71438" x2="69750" y2="62938"/>
                        <a14:foregroundMark x1="79188" y1="63938" x2="79188" y2="73500"/>
                        <a14:foregroundMark x1="35250" y1="64438" x2="34688" y2="75063"/>
                        <a14:foregroundMark x1="41563" y1="71313" x2="52125" y2="71125"/>
                        <a14:foregroundMark x1="32000" y1="94375" x2="45813" y2="97813"/>
                        <a14:foregroundMark x1="97625" y1="45500" x2="97313" y2="52125"/>
                        <a14:foregroundMark x1="25625" y1="34563" x2="47000" y2="49063"/>
                        <a14:foregroundMark x1="39500" y1="27875" x2="45813" y2="33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5301208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41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143000"/>
            <a:ext cx="6643688" cy="498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จฐ`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4357688"/>
            <a:ext cx="19907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ia számának helye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650B5D0-62B8-4149-A293-D449DF43F592}" type="slidenum">
              <a:rPr lang="hu-HU" smtClean="0"/>
              <a:t>10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hu-HU" dirty="0" smtClean="0"/>
              <a:t>Láthatóvá vált a zaj...</a:t>
            </a:r>
            <a:endParaRPr lang="hu-H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819150"/>
            <a:ext cx="8429625" cy="541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050"/>
          <p:cNvSpPr>
            <a:spLocks noChangeArrowheads="1"/>
          </p:cNvSpPr>
          <p:nvPr/>
        </p:nvSpPr>
        <p:spPr bwMode="auto">
          <a:xfrm>
            <a:off x="3059832" y="604188"/>
            <a:ext cx="5903441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r"/>
            <a:r>
              <a:rPr lang="de-DE" sz="2800" b="1" dirty="0">
                <a:solidFill>
                  <a:srgbClr val="FF3300"/>
                </a:solidFill>
                <a:cs typeface="Arial" pitchFamily="34" charset="0"/>
              </a:rPr>
              <a:t>►</a:t>
            </a:r>
            <a:r>
              <a:rPr lang="hu-HU" sz="2000" dirty="0">
                <a:solidFill>
                  <a:srgbClr val="010000"/>
                </a:solidFill>
                <a:cs typeface="Times New Roman" pitchFamily="18" charset="0"/>
              </a:rPr>
              <a:t> </a:t>
            </a:r>
            <a:r>
              <a:rPr lang="hu-HU" sz="2000" b="1" dirty="0">
                <a:cs typeface="Arial" pitchFamily="34" charset="0"/>
              </a:rPr>
              <a:t>A </a:t>
            </a:r>
            <a:r>
              <a:rPr lang="hu-HU" sz="2000" b="1" dirty="0" smtClean="0">
                <a:cs typeface="Arial" pitchFamily="34" charset="0"/>
              </a:rPr>
              <a:t>közúti </a:t>
            </a:r>
            <a:r>
              <a:rPr lang="hu-HU" sz="2000" b="1" dirty="0">
                <a:cs typeface="Arial" pitchFamily="34" charset="0"/>
              </a:rPr>
              <a:t>zaj </a:t>
            </a:r>
            <a:r>
              <a:rPr lang="hu-HU" sz="2000" b="1" dirty="0" smtClean="0">
                <a:cs typeface="Arial" pitchFamily="34" charset="0"/>
              </a:rPr>
              <a:t>nem </a:t>
            </a:r>
            <a:r>
              <a:rPr lang="hu-HU" sz="2000" b="1" dirty="0">
                <a:cs typeface="Arial" pitchFamily="34" charset="0"/>
              </a:rPr>
              <a:t>csökkent… hol, mikor, hogyan</a:t>
            </a:r>
            <a:r>
              <a:rPr lang="hu-HU" sz="2000" b="1" dirty="0" smtClean="0">
                <a:cs typeface="Arial" pitchFamily="34" charset="0"/>
              </a:rPr>
              <a:t>…?</a:t>
            </a:r>
            <a:endParaRPr lang="de-DE" b="1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10" name="Dátum helye 4"/>
          <p:cNvSpPr>
            <a:spLocks noGrp="1"/>
          </p:cNvSpPr>
          <p:nvPr>
            <p:ph type="dt" sz="half" idx="10"/>
          </p:nvPr>
        </p:nvSpPr>
        <p:spPr>
          <a:xfrm rot="16200000">
            <a:off x="-2015478" y="4004321"/>
            <a:ext cx="4259561" cy="228600"/>
          </a:xfrm>
        </p:spPr>
        <p:txBody>
          <a:bodyPr/>
          <a:lstStyle/>
          <a:p>
            <a:r>
              <a:rPr lang="hu-H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 látható és </a:t>
            </a:r>
            <a:r>
              <a:rPr lang="hu-H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kezelhető környezeti </a:t>
            </a:r>
            <a:r>
              <a:rPr lang="hu-H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zaj</a:t>
            </a:r>
            <a:endParaRPr lang="hu-H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88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5363810-5516-424A-AA6E-79714130ED1D}" type="slidenum">
              <a:rPr lang="hu-HU"/>
              <a:pPr/>
              <a:t>11</a:t>
            </a:fld>
            <a:endParaRPr lang="hu-HU"/>
          </a:p>
        </p:txBody>
      </p:sp>
      <p:sp>
        <p:nvSpPr>
          <p:cNvPr id="12" name="Élőláb helye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hu-HU" smtClean="0"/>
              <a:t>Láthatóvá vált a zaj...</a:t>
            </a:r>
            <a:endParaRPr lang="hu-HU"/>
          </a:p>
        </p:txBody>
      </p:sp>
      <p:sp>
        <p:nvSpPr>
          <p:cNvPr id="150530" name="Text Box 2"/>
          <p:cNvSpPr txBox="1">
            <a:spLocks noChangeArrowheads="1"/>
          </p:cNvSpPr>
          <p:nvPr/>
        </p:nvSpPr>
        <p:spPr bwMode="auto">
          <a:xfrm>
            <a:off x="539750" y="1392983"/>
            <a:ext cx="82280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hu-HU" b="1" dirty="0"/>
              <a:t>A </a:t>
            </a:r>
            <a:r>
              <a:rPr lang="hu-HU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ZÖLD KÖNYV</a:t>
            </a:r>
            <a:r>
              <a:rPr lang="hu-HU" b="1" dirty="0"/>
              <a:t>” (</a:t>
            </a:r>
            <a:r>
              <a:rPr lang="hu-HU" sz="1600" b="1" i="1" dirty="0"/>
              <a:t>EU Bizottság 1996</a:t>
            </a:r>
            <a:r>
              <a:rPr lang="hu-HU" b="1" dirty="0"/>
              <a:t>) egyik eredménye az EURÓPAI PARLAMENT ÉS A TANÁCS 2002. június 25-i </a:t>
            </a:r>
            <a:r>
              <a:rPr lang="hu-HU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2002/49/EK IRÁNYELVE</a:t>
            </a:r>
            <a:r>
              <a:rPr lang="en-GB" b="1" dirty="0"/>
              <a:t> </a:t>
            </a:r>
          </a:p>
        </p:txBody>
      </p:sp>
      <p:sp>
        <p:nvSpPr>
          <p:cNvPr id="150531" name="Text Box 3"/>
          <p:cNvSpPr txBox="1">
            <a:spLocks noChangeArrowheads="1"/>
          </p:cNvSpPr>
          <p:nvPr/>
        </p:nvSpPr>
        <p:spPr bwMode="auto">
          <a:xfrm>
            <a:off x="179388" y="2543921"/>
            <a:ext cx="784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2400" b="1" u="sng" dirty="0"/>
              <a:t>Megállapította </a:t>
            </a:r>
            <a:endParaRPr lang="en-GB" sz="2400" b="1" u="sng" dirty="0"/>
          </a:p>
        </p:txBody>
      </p:sp>
      <p:sp>
        <p:nvSpPr>
          <p:cNvPr id="150532" name="Text Box 4"/>
          <p:cNvSpPr txBox="1">
            <a:spLocks noChangeArrowheads="1"/>
          </p:cNvSpPr>
          <p:nvPr/>
        </p:nvSpPr>
        <p:spPr bwMode="auto">
          <a:xfrm>
            <a:off x="611188" y="3696446"/>
            <a:ext cx="79422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b="1" dirty="0">
                <a:solidFill>
                  <a:srgbClr val="FF0000"/>
                </a:solidFill>
                <a:sym typeface="Wingdings" pitchFamily="2" charset="2"/>
              </a:rPr>
              <a:t> </a:t>
            </a:r>
            <a:r>
              <a:rPr lang="hu-HU" b="1" dirty="0">
                <a:solidFill>
                  <a:srgbClr val="FF0000"/>
                </a:solidFill>
              </a:rPr>
              <a:t>Közösségi szintre kell emelni</a:t>
            </a:r>
            <a:r>
              <a:rPr lang="hu-HU" b="1" dirty="0"/>
              <a:t> környezeti zaj elleni védelmet (közös felelősség elve!)</a:t>
            </a:r>
            <a:endParaRPr lang="en-GB" b="1" dirty="0"/>
          </a:p>
        </p:txBody>
      </p:sp>
      <p:sp>
        <p:nvSpPr>
          <p:cNvPr id="150533" name="Text Box 5"/>
          <p:cNvSpPr txBox="1">
            <a:spLocks noChangeArrowheads="1"/>
          </p:cNvSpPr>
          <p:nvPr/>
        </p:nvSpPr>
        <p:spPr bwMode="auto">
          <a:xfrm>
            <a:off x="539750" y="4920408"/>
            <a:ext cx="8604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b="1" dirty="0">
                <a:solidFill>
                  <a:srgbClr val="008000"/>
                </a:solidFill>
                <a:sym typeface="Wingdings" pitchFamily="2" charset="2"/>
              </a:rPr>
              <a:t></a:t>
            </a:r>
            <a:r>
              <a:rPr lang="hu-HU" b="1" dirty="0"/>
              <a:t> A környezeti zajszintekre vonatkozó </a:t>
            </a:r>
            <a:r>
              <a:rPr lang="hu-HU" b="1" i="1" dirty="0">
                <a:solidFill>
                  <a:srgbClr val="008000"/>
                </a:solidFill>
              </a:rPr>
              <a:t>összehasonlítható kritériumoknak megfelelően kell előállítani, összegyűjteni</a:t>
            </a:r>
            <a:r>
              <a:rPr lang="hu-HU" b="1" dirty="0">
                <a:solidFill>
                  <a:srgbClr val="008000"/>
                </a:solidFill>
              </a:rPr>
              <a:t>, </a:t>
            </a:r>
            <a:r>
              <a:rPr lang="hu-HU" b="1" i="1" dirty="0">
                <a:solidFill>
                  <a:srgbClr val="008000"/>
                </a:solidFill>
              </a:rPr>
              <a:t>egybevetni ….</a:t>
            </a:r>
            <a:r>
              <a:rPr lang="en-GB" b="1" dirty="0">
                <a:solidFill>
                  <a:srgbClr val="008000"/>
                </a:solidFill>
              </a:rPr>
              <a:t> </a:t>
            </a:r>
          </a:p>
        </p:txBody>
      </p:sp>
      <p:sp>
        <p:nvSpPr>
          <p:cNvPr id="150534" name="Text Box 6"/>
          <p:cNvSpPr txBox="1">
            <a:spLocks noChangeArrowheads="1"/>
          </p:cNvSpPr>
          <p:nvPr/>
        </p:nvSpPr>
        <p:spPr bwMode="auto">
          <a:xfrm>
            <a:off x="468313" y="5641133"/>
            <a:ext cx="66627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b="1" dirty="0">
                <a:solidFill>
                  <a:srgbClr val="008000"/>
                </a:solidFill>
                <a:sym typeface="Wingdings" pitchFamily="2" charset="2"/>
              </a:rPr>
              <a:t></a:t>
            </a:r>
            <a:r>
              <a:rPr lang="hu-HU" b="1" dirty="0"/>
              <a:t> Az információkat a </a:t>
            </a:r>
            <a:r>
              <a:rPr lang="hu-HU" b="1" i="1" dirty="0">
                <a:solidFill>
                  <a:srgbClr val="008000"/>
                </a:solidFill>
              </a:rPr>
              <a:t>széles közvéleményhez</a:t>
            </a:r>
            <a:r>
              <a:rPr lang="hu-HU" b="1" dirty="0"/>
              <a:t> el kell juttatni</a:t>
            </a:r>
            <a:r>
              <a:rPr lang="en-GB" b="1" dirty="0"/>
              <a:t> </a:t>
            </a:r>
          </a:p>
        </p:txBody>
      </p:sp>
      <p:sp>
        <p:nvSpPr>
          <p:cNvPr id="150535" name="Text Box 7"/>
          <p:cNvSpPr txBox="1">
            <a:spLocks noChangeArrowheads="1"/>
          </p:cNvSpPr>
          <p:nvPr/>
        </p:nvSpPr>
        <p:spPr bwMode="auto">
          <a:xfrm>
            <a:off x="3419475" y="2185146"/>
            <a:ext cx="25781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hu-HU" sz="2800" b="1" dirty="0">
                <a:solidFill>
                  <a:srgbClr val="008000"/>
                </a:solidFill>
              </a:rPr>
              <a:t>Új szemlélet !!</a:t>
            </a:r>
            <a:endParaRPr lang="en-GB" sz="2800" b="1" dirty="0">
              <a:solidFill>
                <a:srgbClr val="008000"/>
              </a:solidFill>
            </a:endParaRPr>
          </a:p>
        </p:txBody>
      </p:sp>
      <p:sp>
        <p:nvSpPr>
          <p:cNvPr id="150536" name="Text Box 8"/>
          <p:cNvSpPr txBox="1">
            <a:spLocks noChangeArrowheads="1"/>
          </p:cNvSpPr>
          <p:nvPr/>
        </p:nvSpPr>
        <p:spPr bwMode="auto">
          <a:xfrm>
            <a:off x="611188" y="2977308"/>
            <a:ext cx="83534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hu-HU" b="1" i="1" dirty="0">
                <a:solidFill>
                  <a:srgbClr val="FF0000"/>
                </a:solidFill>
                <a:sym typeface="Wingdings" pitchFamily="2" charset="2"/>
              </a:rPr>
              <a:t> </a:t>
            </a:r>
            <a:r>
              <a:rPr lang="hu-HU" b="1" i="1" dirty="0">
                <a:solidFill>
                  <a:srgbClr val="FF0000"/>
                </a:solidFill>
              </a:rPr>
              <a:t>NINCS </a:t>
            </a:r>
            <a:r>
              <a:rPr lang="hu-HU" b="1" i="1" dirty="0"/>
              <a:t>megbízható és összehasonlítható</a:t>
            </a:r>
            <a:r>
              <a:rPr lang="hu-HU" dirty="0"/>
              <a:t> </a:t>
            </a:r>
            <a:r>
              <a:rPr lang="hu-HU" b="1" i="1" dirty="0"/>
              <a:t>adat Európában környezeti zajra vonatkozóan</a:t>
            </a:r>
            <a:endParaRPr lang="en-GB" b="1" i="1" dirty="0"/>
          </a:p>
        </p:txBody>
      </p:sp>
      <p:sp>
        <p:nvSpPr>
          <p:cNvPr id="150537" name="Line 9"/>
          <p:cNvSpPr>
            <a:spLocks noChangeShapeType="1"/>
          </p:cNvSpPr>
          <p:nvPr/>
        </p:nvSpPr>
        <p:spPr bwMode="auto">
          <a:xfrm>
            <a:off x="4572000" y="4272708"/>
            <a:ext cx="0" cy="64770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50538" name="Text Box 10"/>
          <p:cNvSpPr txBox="1">
            <a:spLocks noChangeArrowheads="1"/>
          </p:cNvSpPr>
          <p:nvPr/>
        </p:nvSpPr>
        <p:spPr bwMode="auto">
          <a:xfrm>
            <a:off x="179388" y="4344146"/>
            <a:ext cx="2044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hu-HU" sz="2400" b="1" u="sng" dirty="0"/>
              <a:t>Mi a teendő?</a:t>
            </a:r>
            <a:endParaRPr lang="en-GB" sz="2400" b="1" u="sng" dirty="0"/>
          </a:p>
        </p:txBody>
      </p:sp>
      <p:sp>
        <p:nvSpPr>
          <p:cNvPr id="14" name="Rectangle 2050"/>
          <p:cNvSpPr>
            <a:spLocks noChangeArrowheads="1"/>
          </p:cNvSpPr>
          <p:nvPr/>
        </p:nvSpPr>
        <p:spPr bwMode="auto">
          <a:xfrm>
            <a:off x="357188" y="714375"/>
            <a:ext cx="85677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de-DE" sz="2800" b="1" dirty="0">
                <a:solidFill>
                  <a:srgbClr val="FF3300"/>
                </a:solidFill>
                <a:cs typeface="Arial" pitchFamily="34" charset="0"/>
              </a:rPr>
              <a:t>►</a:t>
            </a:r>
            <a:r>
              <a:rPr lang="hu-HU" sz="2000" dirty="0">
                <a:solidFill>
                  <a:srgbClr val="010000"/>
                </a:solidFill>
                <a:cs typeface="Times New Roman" pitchFamily="18" charset="0"/>
              </a:rPr>
              <a:t> </a:t>
            </a:r>
            <a:r>
              <a:rPr lang="hu-HU" sz="2000" b="1" dirty="0" smtClean="0">
                <a:cs typeface="Arial" pitchFamily="34" charset="0"/>
              </a:rPr>
              <a:t>Fordulat a szemléletben (1995)</a:t>
            </a:r>
            <a:endParaRPr lang="de-DE" b="1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15" name="Dátum helye 4"/>
          <p:cNvSpPr>
            <a:spLocks noGrp="1"/>
          </p:cNvSpPr>
          <p:nvPr>
            <p:ph type="dt" sz="half" idx="10"/>
          </p:nvPr>
        </p:nvSpPr>
        <p:spPr>
          <a:xfrm rot="16200000">
            <a:off x="-2015478" y="4004321"/>
            <a:ext cx="4259561" cy="228600"/>
          </a:xfrm>
        </p:spPr>
        <p:txBody>
          <a:bodyPr/>
          <a:lstStyle/>
          <a:p>
            <a:r>
              <a:rPr lang="hu-H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 látható és </a:t>
            </a:r>
            <a:r>
              <a:rPr lang="hu-H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kezelhető környezeti </a:t>
            </a:r>
            <a:r>
              <a:rPr lang="hu-H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zaj</a:t>
            </a:r>
            <a:endParaRPr lang="hu-H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1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505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505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50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50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0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0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0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0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0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0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0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0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with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0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0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1505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505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50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50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0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0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withGroup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0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0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0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0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1" grpId="0"/>
      <p:bldP spid="150532" grpId="0"/>
      <p:bldP spid="150533" grpId="0"/>
      <p:bldP spid="150534" grpId="0"/>
      <p:bldP spid="150535" grpId="0"/>
      <p:bldP spid="150536" grpId="0"/>
      <p:bldP spid="150537" grpId="0" animBg="1"/>
      <p:bldP spid="1505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Élőláb helye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smtClean="0"/>
              <a:t>Láthatóvá vált a zaj...</a:t>
            </a:r>
          </a:p>
        </p:txBody>
      </p:sp>
      <p:sp>
        <p:nvSpPr>
          <p:cNvPr id="22532" name="Dia számának helye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FFE035D6-E682-4ABA-B5F6-ADA8303DFE97}" type="slidenum">
              <a:rPr lang="hu-HU" smtClean="0"/>
              <a:pPr eaLnBrk="1" hangingPunct="1"/>
              <a:t>12</a:t>
            </a:fld>
            <a:endParaRPr lang="hu-HU" smtClean="0"/>
          </a:p>
        </p:txBody>
      </p:sp>
      <p:pic>
        <p:nvPicPr>
          <p:cNvPr id="22533" name="Picture 2" descr="hinton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38120"/>
            <a:ext cx="6172200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lipszis 1"/>
          <p:cNvSpPr/>
          <p:nvPr/>
        </p:nvSpPr>
        <p:spPr>
          <a:xfrm>
            <a:off x="3779838" y="3691510"/>
            <a:ext cx="1655762" cy="9366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5641975" y="3701035"/>
            <a:ext cx="1655763" cy="9366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8" name="Ellipszis 7"/>
          <p:cNvSpPr/>
          <p:nvPr/>
        </p:nvSpPr>
        <p:spPr>
          <a:xfrm>
            <a:off x="5180013" y="4915472"/>
            <a:ext cx="1655762" cy="9366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9" name="Rectangle 2050"/>
          <p:cNvSpPr>
            <a:spLocks noChangeArrowheads="1"/>
          </p:cNvSpPr>
          <p:nvPr/>
        </p:nvSpPr>
        <p:spPr bwMode="auto">
          <a:xfrm>
            <a:off x="357188" y="714375"/>
            <a:ext cx="85677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de-DE" sz="2800" b="1" dirty="0">
                <a:solidFill>
                  <a:srgbClr val="FF3300"/>
                </a:solidFill>
                <a:cs typeface="Arial" pitchFamily="34" charset="0"/>
              </a:rPr>
              <a:t>►</a:t>
            </a:r>
            <a:r>
              <a:rPr lang="hu-HU" sz="2000" dirty="0">
                <a:solidFill>
                  <a:srgbClr val="010000"/>
                </a:solidFill>
                <a:cs typeface="Times New Roman" pitchFamily="18" charset="0"/>
              </a:rPr>
              <a:t> </a:t>
            </a:r>
            <a:r>
              <a:rPr lang="hu-HU" sz="2000" b="1" dirty="0" smtClean="0">
                <a:cs typeface="Arial" pitchFamily="34" charset="0"/>
              </a:rPr>
              <a:t>A zajtérképezés három célja</a:t>
            </a:r>
            <a:endParaRPr lang="de-DE" b="1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10" name="Dátum helye 4"/>
          <p:cNvSpPr>
            <a:spLocks noGrp="1"/>
          </p:cNvSpPr>
          <p:nvPr>
            <p:ph type="dt" sz="half" idx="10"/>
          </p:nvPr>
        </p:nvSpPr>
        <p:spPr>
          <a:xfrm rot="16200000">
            <a:off x="-2015478" y="4004321"/>
            <a:ext cx="4259561" cy="228600"/>
          </a:xfrm>
        </p:spPr>
        <p:txBody>
          <a:bodyPr/>
          <a:lstStyle/>
          <a:p>
            <a:r>
              <a:rPr lang="hu-H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 látható és </a:t>
            </a:r>
            <a:r>
              <a:rPr lang="hu-H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kezelhető környezeti </a:t>
            </a:r>
            <a:r>
              <a:rPr lang="hu-H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zaj</a:t>
            </a:r>
            <a:endParaRPr lang="hu-H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2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b="1" dirty="0" smtClean="0">
                <a:solidFill>
                  <a:schemeClr val="bg1">
                    <a:lumMod val="75000"/>
                  </a:schemeClr>
                </a:solidFill>
              </a:rPr>
              <a:t>A 49/2002 EU direktíva</a:t>
            </a:r>
          </a:p>
          <a:p>
            <a:pPr lvl="2"/>
            <a:r>
              <a:rPr lang="hu-HU" b="1" dirty="0" smtClean="0">
                <a:solidFill>
                  <a:schemeClr val="bg1">
                    <a:lumMod val="75000"/>
                  </a:schemeClr>
                </a:solidFill>
              </a:rPr>
              <a:t>Mi vezetett az irányelv megjelenéséhez?</a:t>
            </a:r>
          </a:p>
          <a:p>
            <a:r>
              <a:rPr lang="hu-HU" b="1" dirty="0" smtClean="0"/>
              <a:t>A zajtérkép</a:t>
            </a:r>
          </a:p>
          <a:p>
            <a:pPr lvl="2"/>
            <a:r>
              <a:rPr lang="hu-HU" b="1" dirty="0" smtClean="0"/>
              <a:t>Hogyan készül? </a:t>
            </a:r>
          </a:p>
          <a:p>
            <a:pPr lvl="2"/>
            <a:r>
              <a:rPr lang="hu-HU" b="1" dirty="0" smtClean="0"/>
              <a:t>Mit tartalmaz?</a:t>
            </a:r>
          </a:p>
          <a:p>
            <a:pPr lvl="2"/>
            <a:r>
              <a:rPr lang="hu-HU" b="1" dirty="0" smtClean="0"/>
              <a:t>Milyen lehetőségek rejlenek benne?</a:t>
            </a:r>
            <a:endParaRPr lang="hu-HU" b="1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650B5D0-62B8-4149-A293-D449DF43F592}" type="slidenum">
              <a:rPr lang="hu-HU" smtClean="0"/>
              <a:t>13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hu-HU" smtClean="0"/>
              <a:t>Láthatóvá vált a zaj...</a:t>
            </a:r>
            <a:endParaRPr lang="hu-HU"/>
          </a:p>
        </p:txBody>
      </p:sp>
      <p:sp>
        <p:nvSpPr>
          <p:cNvPr id="7" name="Dátum helye 4"/>
          <p:cNvSpPr>
            <a:spLocks noGrp="1"/>
          </p:cNvSpPr>
          <p:nvPr>
            <p:ph type="dt" sz="half" idx="10"/>
          </p:nvPr>
        </p:nvSpPr>
        <p:spPr>
          <a:xfrm rot="16200000">
            <a:off x="-2015478" y="4004321"/>
            <a:ext cx="4259561" cy="228600"/>
          </a:xfrm>
        </p:spPr>
        <p:txBody>
          <a:bodyPr/>
          <a:lstStyle/>
          <a:p>
            <a:r>
              <a:rPr lang="hu-H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 látható és </a:t>
            </a:r>
            <a:r>
              <a:rPr lang="hu-H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kezelhető környezeti </a:t>
            </a:r>
            <a:r>
              <a:rPr lang="hu-H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zaj</a:t>
            </a:r>
            <a:endParaRPr lang="hu-H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17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Dia számának helye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BB8BE0B-935F-4FFB-B46C-229436BAB129}" type="slidenum">
              <a:rPr lang="hu-HU" smtClean="0"/>
              <a:pPr eaLnBrk="1" hangingPunct="1"/>
              <a:t>14</a:t>
            </a:fld>
            <a:endParaRPr lang="hu-HU" smtClean="0"/>
          </a:p>
        </p:txBody>
      </p:sp>
      <p:sp>
        <p:nvSpPr>
          <p:cNvPr id="22531" name="Élőláb helye 2"/>
          <p:cNvSpPr>
            <a:spLocks noGrp="1"/>
          </p:cNvSpPr>
          <p:nvPr>
            <p:ph type="ftr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smtClean="0"/>
              <a:t>Láthatóvá vált a zaj...</a:t>
            </a:r>
          </a:p>
        </p:txBody>
      </p:sp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755650" y="1773238"/>
            <a:ext cx="1060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/>
              <a:t>zajforrás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3348038" y="1773238"/>
            <a:ext cx="2355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dirty="0"/>
              <a:t>közeg, terep, akadály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7019925" y="1773238"/>
            <a:ext cx="895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/>
              <a:t>észlelő</a:t>
            </a:r>
          </a:p>
        </p:txBody>
      </p:sp>
      <p:sp>
        <p:nvSpPr>
          <p:cNvPr id="22536" name="Line 5"/>
          <p:cNvSpPr>
            <a:spLocks noChangeShapeType="1"/>
          </p:cNvSpPr>
          <p:nvPr/>
        </p:nvSpPr>
        <p:spPr bwMode="auto">
          <a:xfrm>
            <a:off x="684213" y="2133600"/>
            <a:ext cx="75596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755650" y="2133600"/>
            <a:ext cx="162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sz="2400"/>
              <a:t>kibocsátás</a:t>
            </a: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3851275" y="2133600"/>
            <a:ext cx="127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sz="2400" dirty="0"/>
              <a:t>terjedés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6877050" y="2133600"/>
            <a:ext cx="127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sz="2400"/>
              <a:t>terhelés</a:t>
            </a:r>
          </a:p>
        </p:txBody>
      </p:sp>
      <p:pic>
        <p:nvPicPr>
          <p:cNvPr id="9225" name="Picture 9" descr="j01874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25" y="4005263"/>
            <a:ext cx="1319213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0" descr="j02938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2781300"/>
            <a:ext cx="130175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6948488" y="4221163"/>
            <a:ext cx="1152525" cy="1344612"/>
            <a:chOff x="1824" y="633"/>
            <a:chExt cx="2834" cy="2849"/>
          </a:xfrm>
        </p:grpSpPr>
        <p:sp>
          <p:nvSpPr>
            <p:cNvPr id="22547" name="Puzzle3"/>
            <p:cNvSpPr>
              <a:spLocks noEditPoints="1" noChangeArrowheads="1"/>
            </p:cNvSpPr>
            <p:nvPr/>
          </p:nvSpPr>
          <p:spPr bwMode="auto">
            <a:xfrm>
              <a:off x="3204" y="633"/>
              <a:ext cx="1114" cy="151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2269 w 21600"/>
                <a:gd name="T25" fmla="*/ 7718 h 21600"/>
                <a:gd name="T26" fmla="*/ 19157 w 21600"/>
                <a:gd name="T27" fmla="*/ 2023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6625" y="20892"/>
                  </a:moveTo>
                  <a:lnTo>
                    <a:pt x="7105" y="21023"/>
                  </a:lnTo>
                  <a:lnTo>
                    <a:pt x="7513" y="21088"/>
                  </a:lnTo>
                  <a:lnTo>
                    <a:pt x="7922" y="21115"/>
                  </a:lnTo>
                  <a:lnTo>
                    <a:pt x="8242" y="21115"/>
                  </a:lnTo>
                  <a:lnTo>
                    <a:pt x="8544" y="21062"/>
                  </a:lnTo>
                  <a:lnTo>
                    <a:pt x="8810" y="20997"/>
                  </a:lnTo>
                  <a:lnTo>
                    <a:pt x="9023" y="20892"/>
                  </a:lnTo>
                  <a:lnTo>
                    <a:pt x="9148" y="20761"/>
                  </a:lnTo>
                  <a:lnTo>
                    <a:pt x="9290" y="20616"/>
                  </a:lnTo>
                  <a:lnTo>
                    <a:pt x="9361" y="20459"/>
                  </a:lnTo>
                  <a:lnTo>
                    <a:pt x="9396" y="20289"/>
                  </a:lnTo>
                  <a:lnTo>
                    <a:pt x="9396" y="20092"/>
                  </a:lnTo>
                  <a:lnTo>
                    <a:pt x="9325" y="19909"/>
                  </a:lnTo>
                  <a:lnTo>
                    <a:pt x="9219" y="19738"/>
                  </a:lnTo>
                  <a:lnTo>
                    <a:pt x="9094" y="19555"/>
                  </a:lnTo>
                  <a:lnTo>
                    <a:pt x="8917" y="19384"/>
                  </a:lnTo>
                  <a:lnTo>
                    <a:pt x="8650" y="19162"/>
                  </a:lnTo>
                  <a:lnTo>
                    <a:pt x="8437" y="18900"/>
                  </a:lnTo>
                  <a:lnTo>
                    <a:pt x="8277" y="18624"/>
                  </a:lnTo>
                  <a:lnTo>
                    <a:pt x="8135" y="18349"/>
                  </a:lnTo>
                  <a:lnTo>
                    <a:pt x="8028" y="18048"/>
                  </a:lnTo>
                  <a:lnTo>
                    <a:pt x="7993" y="17746"/>
                  </a:lnTo>
                  <a:lnTo>
                    <a:pt x="7993" y="17471"/>
                  </a:lnTo>
                  <a:lnTo>
                    <a:pt x="8028" y="17169"/>
                  </a:lnTo>
                  <a:lnTo>
                    <a:pt x="8135" y="16920"/>
                  </a:lnTo>
                  <a:lnTo>
                    <a:pt x="8277" y="16671"/>
                  </a:lnTo>
                  <a:lnTo>
                    <a:pt x="8366" y="16540"/>
                  </a:lnTo>
                  <a:lnTo>
                    <a:pt x="8473" y="16409"/>
                  </a:lnTo>
                  <a:lnTo>
                    <a:pt x="8615" y="16317"/>
                  </a:lnTo>
                  <a:lnTo>
                    <a:pt x="8739" y="16213"/>
                  </a:lnTo>
                  <a:lnTo>
                    <a:pt x="8881" y="16134"/>
                  </a:lnTo>
                  <a:lnTo>
                    <a:pt x="9059" y="16055"/>
                  </a:lnTo>
                  <a:lnTo>
                    <a:pt x="9254" y="15990"/>
                  </a:lnTo>
                  <a:lnTo>
                    <a:pt x="9432" y="15911"/>
                  </a:lnTo>
                  <a:lnTo>
                    <a:pt x="9663" y="15885"/>
                  </a:lnTo>
                  <a:lnTo>
                    <a:pt x="9876" y="15833"/>
                  </a:lnTo>
                  <a:lnTo>
                    <a:pt x="10142" y="15806"/>
                  </a:lnTo>
                  <a:lnTo>
                    <a:pt x="10391" y="15806"/>
                  </a:lnTo>
                  <a:lnTo>
                    <a:pt x="10728" y="15806"/>
                  </a:lnTo>
                  <a:lnTo>
                    <a:pt x="10995" y="15806"/>
                  </a:lnTo>
                  <a:lnTo>
                    <a:pt x="11279" y="15833"/>
                  </a:lnTo>
                  <a:lnTo>
                    <a:pt x="11546" y="15885"/>
                  </a:lnTo>
                  <a:lnTo>
                    <a:pt x="11776" y="15937"/>
                  </a:lnTo>
                  <a:lnTo>
                    <a:pt x="12025" y="15990"/>
                  </a:lnTo>
                  <a:lnTo>
                    <a:pt x="12221" y="16055"/>
                  </a:lnTo>
                  <a:lnTo>
                    <a:pt x="12434" y="16134"/>
                  </a:lnTo>
                  <a:lnTo>
                    <a:pt x="12611" y="16213"/>
                  </a:lnTo>
                  <a:lnTo>
                    <a:pt x="12771" y="16317"/>
                  </a:lnTo>
                  <a:lnTo>
                    <a:pt x="12913" y="16409"/>
                  </a:lnTo>
                  <a:lnTo>
                    <a:pt x="13038" y="16514"/>
                  </a:lnTo>
                  <a:lnTo>
                    <a:pt x="13251" y="16737"/>
                  </a:lnTo>
                  <a:lnTo>
                    <a:pt x="13428" y="16986"/>
                  </a:lnTo>
                  <a:lnTo>
                    <a:pt x="13517" y="17248"/>
                  </a:lnTo>
                  <a:lnTo>
                    <a:pt x="13588" y="17523"/>
                  </a:lnTo>
                  <a:lnTo>
                    <a:pt x="13588" y="17799"/>
                  </a:lnTo>
                  <a:lnTo>
                    <a:pt x="13517" y="18074"/>
                  </a:lnTo>
                  <a:lnTo>
                    <a:pt x="13428" y="18323"/>
                  </a:lnTo>
                  <a:lnTo>
                    <a:pt x="13286" y="18572"/>
                  </a:lnTo>
                  <a:lnTo>
                    <a:pt x="13109" y="18808"/>
                  </a:lnTo>
                  <a:lnTo>
                    <a:pt x="12878" y="19031"/>
                  </a:lnTo>
                  <a:lnTo>
                    <a:pt x="12434" y="19411"/>
                  </a:lnTo>
                  <a:lnTo>
                    <a:pt x="12132" y="19738"/>
                  </a:lnTo>
                  <a:lnTo>
                    <a:pt x="12025" y="19856"/>
                  </a:lnTo>
                  <a:lnTo>
                    <a:pt x="11919" y="20014"/>
                  </a:lnTo>
                  <a:lnTo>
                    <a:pt x="11883" y="20132"/>
                  </a:lnTo>
                  <a:lnTo>
                    <a:pt x="11883" y="20263"/>
                  </a:lnTo>
                  <a:lnTo>
                    <a:pt x="11883" y="20394"/>
                  </a:lnTo>
                  <a:lnTo>
                    <a:pt x="11954" y="20485"/>
                  </a:lnTo>
                  <a:lnTo>
                    <a:pt x="12061" y="20590"/>
                  </a:lnTo>
                  <a:lnTo>
                    <a:pt x="12185" y="20695"/>
                  </a:lnTo>
                  <a:lnTo>
                    <a:pt x="12327" y="20787"/>
                  </a:lnTo>
                  <a:lnTo>
                    <a:pt x="12540" y="20892"/>
                  </a:lnTo>
                  <a:lnTo>
                    <a:pt x="12771" y="20997"/>
                  </a:lnTo>
                  <a:lnTo>
                    <a:pt x="13073" y="21088"/>
                  </a:lnTo>
                  <a:lnTo>
                    <a:pt x="13428" y="21193"/>
                  </a:lnTo>
                  <a:lnTo>
                    <a:pt x="13873" y="21298"/>
                  </a:lnTo>
                  <a:lnTo>
                    <a:pt x="14317" y="21390"/>
                  </a:lnTo>
                  <a:lnTo>
                    <a:pt x="14778" y="21468"/>
                  </a:lnTo>
                  <a:lnTo>
                    <a:pt x="15294" y="21547"/>
                  </a:lnTo>
                  <a:lnTo>
                    <a:pt x="15809" y="21600"/>
                  </a:lnTo>
                  <a:lnTo>
                    <a:pt x="16359" y="21652"/>
                  </a:lnTo>
                  <a:lnTo>
                    <a:pt x="16875" y="21678"/>
                  </a:lnTo>
                  <a:lnTo>
                    <a:pt x="17407" y="21678"/>
                  </a:lnTo>
                  <a:lnTo>
                    <a:pt x="17958" y="21678"/>
                  </a:lnTo>
                  <a:lnTo>
                    <a:pt x="18473" y="21652"/>
                  </a:lnTo>
                  <a:lnTo>
                    <a:pt x="18953" y="21573"/>
                  </a:lnTo>
                  <a:lnTo>
                    <a:pt x="19397" y="21495"/>
                  </a:lnTo>
                  <a:lnTo>
                    <a:pt x="19841" y="21390"/>
                  </a:lnTo>
                  <a:lnTo>
                    <a:pt x="20214" y="21272"/>
                  </a:lnTo>
                  <a:lnTo>
                    <a:pt x="20551" y="21088"/>
                  </a:lnTo>
                  <a:lnTo>
                    <a:pt x="20480" y="20787"/>
                  </a:lnTo>
                  <a:lnTo>
                    <a:pt x="20409" y="20485"/>
                  </a:lnTo>
                  <a:lnTo>
                    <a:pt x="20356" y="20158"/>
                  </a:lnTo>
                  <a:lnTo>
                    <a:pt x="20356" y="19804"/>
                  </a:lnTo>
                  <a:lnTo>
                    <a:pt x="20321" y="19083"/>
                  </a:lnTo>
                  <a:lnTo>
                    <a:pt x="20356" y="18349"/>
                  </a:lnTo>
                  <a:lnTo>
                    <a:pt x="20409" y="17641"/>
                  </a:lnTo>
                  <a:lnTo>
                    <a:pt x="20480" y="17012"/>
                  </a:lnTo>
                  <a:lnTo>
                    <a:pt x="20551" y="16488"/>
                  </a:lnTo>
                  <a:lnTo>
                    <a:pt x="20551" y="16055"/>
                  </a:lnTo>
                  <a:lnTo>
                    <a:pt x="20551" y="15911"/>
                  </a:lnTo>
                  <a:lnTo>
                    <a:pt x="20445" y="15754"/>
                  </a:lnTo>
                  <a:lnTo>
                    <a:pt x="20356" y="15610"/>
                  </a:lnTo>
                  <a:lnTo>
                    <a:pt x="20178" y="15452"/>
                  </a:lnTo>
                  <a:lnTo>
                    <a:pt x="20001" y="15334"/>
                  </a:lnTo>
                  <a:lnTo>
                    <a:pt x="19770" y="15230"/>
                  </a:lnTo>
                  <a:lnTo>
                    <a:pt x="19521" y="15125"/>
                  </a:lnTo>
                  <a:lnTo>
                    <a:pt x="19290" y="15059"/>
                  </a:lnTo>
                  <a:lnTo>
                    <a:pt x="19024" y="15007"/>
                  </a:lnTo>
                  <a:lnTo>
                    <a:pt x="18740" y="14954"/>
                  </a:lnTo>
                  <a:lnTo>
                    <a:pt x="18509" y="14954"/>
                  </a:lnTo>
                  <a:lnTo>
                    <a:pt x="18225" y="14954"/>
                  </a:lnTo>
                  <a:lnTo>
                    <a:pt x="17994" y="15007"/>
                  </a:lnTo>
                  <a:lnTo>
                    <a:pt x="17763" y="15085"/>
                  </a:lnTo>
                  <a:lnTo>
                    <a:pt x="17550" y="15177"/>
                  </a:lnTo>
                  <a:lnTo>
                    <a:pt x="17372" y="15308"/>
                  </a:lnTo>
                  <a:lnTo>
                    <a:pt x="17176" y="15426"/>
                  </a:lnTo>
                  <a:lnTo>
                    <a:pt x="16928" y="15557"/>
                  </a:lnTo>
                  <a:lnTo>
                    <a:pt x="16661" y="15636"/>
                  </a:lnTo>
                  <a:lnTo>
                    <a:pt x="16359" y="15688"/>
                  </a:lnTo>
                  <a:lnTo>
                    <a:pt x="16022" y="15715"/>
                  </a:lnTo>
                  <a:lnTo>
                    <a:pt x="15667" y="15688"/>
                  </a:lnTo>
                  <a:lnTo>
                    <a:pt x="15294" y="15662"/>
                  </a:lnTo>
                  <a:lnTo>
                    <a:pt x="14956" y="15583"/>
                  </a:lnTo>
                  <a:lnTo>
                    <a:pt x="14619" y="15479"/>
                  </a:lnTo>
                  <a:lnTo>
                    <a:pt x="14281" y="15334"/>
                  </a:lnTo>
                  <a:lnTo>
                    <a:pt x="13961" y="15177"/>
                  </a:lnTo>
                  <a:lnTo>
                    <a:pt x="13695" y="14981"/>
                  </a:lnTo>
                  <a:lnTo>
                    <a:pt x="13588" y="14850"/>
                  </a:lnTo>
                  <a:lnTo>
                    <a:pt x="13482" y="14732"/>
                  </a:lnTo>
                  <a:lnTo>
                    <a:pt x="13393" y="14600"/>
                  </a:lnTo>
                  <a:lnTo>
                    <a:pt x="13322" y="14456"/>
                  </a:lnTo>
                  <a:lnTo>
                    <a:pt x="13251" y="14299"/>
                  </a:lnTo>
                  <a:lnTo>
                    <a:pt x="13215" y="14155"/>
                  </a:lnTo>
                  <a:lnTo>
                    <a:pt x="13180" y="13971"/>
                  </a:lnTo>
                  <a:lnTo>
                    <a:pt x="13180" y="13801"/>
                  </a:lnTo>
                  <a:lnTo>
                    <a:pt x="13180" y="13591"/>
                  </a:lnTo>
                  <a:lnTo>
                    <a:pt x="13215" y="13395"/>
                  </a:lnTo>
                  <a:lnTo>
                    <a:pt x="13251" y="13198"/>
                  </a:lnTo>
                  <a:lnTo>
                    <a:pt x="13322" y="13015"/>
                  </a:lnTo>
                  <a:lnTo>
                    <a:pt x="13393" y="12870"/>
                  </a:lnTo>
                  <a:lnTo>
                    <a:pt x="13482" y="12713"/>
                  </a:lnTo>
                  <a:lnTo>
                    <a:pt x="13588" y="12569"/>
                  </a:lnTo>
                  <a:lnTo>
                    <a:pt x="13730" y="12438"/>
                  </a:lnTo>
                  <a:lnTo>
                    <a:pt x="13997" y="12215"/>
                  </a:lnTo>
                  <a:lnTo>
                    <a:pt x="14334" y="12005"/>
                  </a:lnTo>
                  <a:lnTo>
                    <a:pt x="14690" y="11861"/>
                  </a:lnTo>
                  <a:lnTo>
                    <a:pt x="15063" y="11756"/>
                  </a:lnTo>
                  <a:lnTo>
                    <a:pt x="15436" y="11678"/>
                  </a:lnTo>
                  <a:lnTo>
                    <a:pt x="15809" y="11638"/>
                  </a:lnTo>
                  <a:lnTo>
                    <a:pt x="16182" y="11638"/>
                  </a:lnTo>
                  <a:lnTo>
                    <a:pt x="16555" y="11678"/>
                  </a:lnTo>
                  <a:lnTo>
                    <a:pt x="16910" y="11730"/>
                  </a:lnTo>
                  <a:lnTo>
                    <a:pt x="17248" y="11835"/>
                  </a:lnTo>
                  <a:lnTo>
                    <a:pt x="17514" y="11966"/>
                  </a:lnTo>
                  <a:lnTo>
                    <a:pt x="17763" y="12110"/>
                  </a:lnTo>
                  <a:lnTo>
                    <a:pt x="17887" y="12215"/>
                  </a:lnTo>
                  <a:lnTo>
                    <a:pt x="18065" y="12307"/>
                  </a:lnTo>
                  <a:lnTo>
                    <a:pt x="18260" y="12412"/>
                  </a:lnTo>
                  <a:lnTo>
                    <a:pt x="18438" y="12464"/>
                  </a:lnTo>
                  <a:lnTo>
                    <a:pt x="18669" y="12543"/>
                  </a:lnTo>
                  <a:lnTo>
                    <a:pt x="18882" y="12569"/>
                  </a:lnTo>
                  <a:lnTo>
                    <a:pt x="19113" y="12595"/>
                  </a:lnTo>
                  <a:lnTo>
                    <a:pt x="19361" y="12608"/>
                  </a:lnTo>
                  <a:lnTo>
                    <a:pt x="19592" y="12608"/>
                  </a:lnTo>
                  <a:lnTo>
                    <a:pt x="19841" y="12595"/>
                  </a:lnTo>
                  <a:lnTo>
                    <a:pt x="20072" y="12543"/>
                  </a:lnTo>
                  <a:lnTo>
                    <a:pt x="20321" y="12490"/>
                  </a:lnTo>
                  <a:lnTo>
                    <a:pt x="20551" y="12438"/>
                  </a:lnTo>
                  <a:lnTo>
                    <a:pt x="20800" y="12333"/>
                  </a:lnTo>
                  <a:lnTo>
                    <a:pt x="20996" y="12241"/>
                  </a:lnTo>
                  <a:lnTo>
                    <a:pt x="21244" y="12110"/>
                  </a:lnTo>
                  <a:lnTo>
                    <a:pt x="21298" y="12032"/>
                  </a:lnTo>
                  <a:lnTo>
                    <a:pt x="21404" y="11966"/>
                  </a:lnTo>
                  <a:lnTo>
                    <a:pt x="21475" y="11861"/>
                  </a:lnTo>
                  <a:lnTo>
                    <a:pt x="21511" y="11730"/>
                  </a:lnTo>
                  <a:lnTo>
                    <a:pt x="21617" y="11481"/>
                  </a:lnTo>
                  <a:lnTo>
                    <a:pt x="21653" y="11180"/>
                  </a:lnTo>
                  <a:lnTo>
                    <a:pt x="21653" y="10826"/>
                  </a:lnTo>
                  <a:lnTo>
                    <a:pt x="21653" y="10472"/>
                  </a:lnTo>
                  <a:lnTo>
                    <a:pt x="21582" y="10092"/>
                  </a:lnTo>
                  <a:lnTo>
                    <a:pt x="21511" y="9725"/>
                  </a:lnTo>
                  <a:lnTo>
                    <a:pt x="21298" y="8912"/>
                  </a:lnTo>
                  <a:lnTo>
                    <a:pt x="21067" y="8191"/>
                  </a:lnTo>
                  <a:lnTo>
                    <a:pt x="20800" y="7536"/>
                  </a:lnTo>
                  <a:lnTo>
                    <a:pt x="20551" y="7025"/>
                  </a:lnTo>
                  <a:lnTo>
                    <a:pt x="20001" y="7103"/>
                  </a:lnTo>
                  <a:lnTo>
                    <a:pt x="19432" y="7156"/>
                  </a:lnTo>
                  <a:lnTo>
                    <a:pt x="18846" y="7208"/>
                  </a:lnTo>
                  <a:lnTo>
                    <a:pt x="18225" y="7208"/>
                  </a:lnTo>
                  <a:lnTo>
                    <a:pt x="17656" y="7208"/>
                  </a:lnTo>
                  <a:lnTo>
                    <a:pt x="17070" y="7182"/>
                  </a:lnTo>
                  <a:lnTo>
                    <a:pt x="16484" y="7156"/>
                  </a:lnTo>
                  <a:lnTo>
                    <a:pt x="15986" y="7103"/>
                  </a:lnTo>
                  <a:lnTo>
                    <a:pt x="14992" y="6999"/>
                  </a:lnTo>
                  <a:lnTo>
                    <a:pt x="14210" y="6907"/>
                  </a:lnTo>
                  <a:lnTo>
                    <a:pt x="13695" y="6828"/>
                  </a:lnTo>
                  <a:lnTo>
                    <a:pt x="13517" y="6802"/>
                  </a:lnTo>
                  <a:lnTo>
                    <a:pt x="13073" y="6645"/>
                  </a:lnTo>
                  <a:lnTo>
                    <a:pt x="12700" y="6474"/>
                  </a:lnTo>
                  <a:lnTo>
                    <a:pt x="12363" y="6304"/>
                  </a:lnTo>
                  <a:lnTo>
                    <a:pt x="12132" y="6094"/>
                  </a:lnTo>
                  <a:lnTo>
                    <a:pt x="11919" y="5871"/>
                  </a:lnTo>
                  <a:lnTo>
                    <a:pt x="11776" y="5649"/>
                  </a:lnTo>
                  <a:lnTo>
                    <a:pt x="11688" y="5413"/>
                  </a:lnTo>
                  <a:lnTo>
                    <a:pt x="11617" y="5190"/>
                  </a:lnTo>
                  <a:lnTo>
                    <a:pt x="11617" y="4941"/>
                  </a:lnTo>
                  <a:lnTo>
                    <a:pt x="11652" y="4718"/>
                  </a:lnTo>
                  <a:lnTo>
                    <a:pt x="11723" y="4482"/>
                  </a:lnTo>
                  <a:lnTo>
                    <a:pt x="11812" y="4285"/>
                  </a:lnTo>
                  <a:lnTo>
                    <a:pt x="11919" y="4089"/>
                  </a:lnTo>
                  <a:lnTo>
                    <a:pt x="12096" y="3905"/>
                  </a:lnTo>
                  <a:lnTo>
                    <a:pt x="12292" y="3735"/>
                  </a:lnTo>
                  <a:lnTo>
                    <a:pt x="12505" y="3604"/>
                  </a:lnTo>
                  <a:lnTo>
                    <a:pt x="12700" y="3460"/>
                  </a:lnTo>
                  <a:lnTo>
                    <a:pt x="12878" y="3250"/>
                  </a:lnTo>
                  <a:lnTo>
                    <a:pt x="13038" y="3027"/>
                  </a:lnTo>
                  <a:lnTo>
                    <a:pt x="13180" y="2752"/>
                  </a:lnTo>
                  <a:lnTo>
                    <a:pt x="13286" y="2477"/>
                  </a:lnTo>
                  <a:lnTo>
                    <a:pt x="13322" y="2175"/>
                  </a:lnTo>
                  <a:lnTo>
                    <a:pt x="13357" y="1874"/>
                  </a:lnTo>
                  <a:lnTo>
                    <a:pt x="13286" y="1572"/>
                  </a:lnTo>
                  <a:lnTo>
                    <a:pt x="13180" y="1271"/>
                  </a:lnTo>
                  <a:lnTo>
                    <a:pt x="13038" y="983"/>
                  </a:lnTo>
                  <a:lnTo>
                    <a:pt x="12949" y="865"/>
                  </a:lnTo>
                  <a:lnTo>
                    <a:pt x="12807" y="733"/>
                  </a:lnTo>
                  <a:lnTo>
                    <a:pt x="12665" y="616"/>
                  </a:lnTo>
                  <a:lnTo>
                    <a:pt x="12505" y="511"/>
                  </a:lnTo>
                  <a:lnTo>
                    <a:pt x="12327" y="406"/>
                  </a:lnTo>
                  <a:lnTo>
                    <a:pt x="12132" y="314"/>
                  </a:lnTo>
                  <a:lnTo>
                    <a:pt x="11883" y="235"/>
                  </a:lnTo>
                  <a:lnTo>
                    <a:pt x="11652" y="183"/>
                  </a:lnTo>
                  <a:lnTo>
                    <a:pt x="11368" y="104"/>
                  </a:lnTo>
                  <a:lnTo>
                    <a:pt x="11101" y="78"/>
                  </a:lnTo>
                  <a:lnTo>
                    <a:pt x="10800" y="52"/>
                  </a:lnTo>
                  <a:lnTo>
                    <a:pt x="10444" y="52"/>
                  </a:lnTo>
                  <a:lnTo>
                    <a:pt x="10142" y="52"/>
                  </a:lnTo>
                  <a:lnTo>
                    <a:pt x="9840" y="78"/>
                  </a:lnTo>
                  <a:lnTo>
                    <a:pt x="9574" y="104"/>
                  </a:lnTo>
                  <a:lnTo>
                    <a:pt x="9325" y="157"/>
                  </a:lnTo>
                  <a:lnTo>
                    <a:pt x="9094" y="209"/>
                  </a:lnTo>
                  <a:lnTo>
                    <a:pt x="8846" y="262"/>
                  </a:lnTo>
                  <a:lnTo>
                    <a:pt x="8650" y="340"/>
                  </a:lnTo>
                  <a:lnTo>
                    <a:pt x="8437" y="432"/>
                  </a:lnTo>
                  <a:lnTo>
                    <a:pt x="8277" y="511"/>
                  </a:lnTo>
                  <a:lnTo>
                    <a:pt x="8100" y="616"/>
                  </a:lnTo>
                  <a:lnTo>
                    <a:pt x="7957" y="707"/>
                  </a:lnTo>
                  <a:lnTo>
                    <a:pt x="7833" y="838"/>
                  </a:lnTo>
                  <a:lnTo>
                    <a:pt x="7620" y="1061"/>
                  </a:lnTo>
                  <a:lnTo>
                    <a:pt x="7442" y="1336"/>
                  </a:lnTo>
                  <a:lnTo>
                    <a:pt x="7353" y="1599"/>
                  </a:lnTo>
                  <a:lnTo>
                    <a:pt x="7318" y="1900"/>
                  </a:lnTo>
                  <a:lnTo>
                    <a:pt x="7318" y="2175"/>
                  </a:lnTo>
                  <a:lnTo>
                    <a:pt x="7353" y="2450"/>
                  </a:lnTo>
                  <a:lnTo>
                    <a:pt x="7442" y="2726"/>
                  </a:lnTo>
                  <a:lnTo>
                    <a:pt x="7620" y="2975"/>
                  </a:lnTo>
                  <a:lnTo>
                    <a:pt x="7833" y="3198"/>
                  </a:lnTo>
                  <a:lnTo>
                    <a:pt x="8064" y="3433"/>
                  </a:lnTo>
                  <a:lnTo>
                    <a:pt x="8295" y="3630"/>
                  </a:lnTo>
                  <a:lnTo>
                    <a:pt x="8508" y="3853"/>
                  </a:lnTo>
                  <a:lnTo>
                    <a:pt x="8686" y="4089"/>
                  </a:lnTo>
                  <a:lnTo>
                    <a:pt x="8775" y="4312"/>
                  </a:lnTo>
                  <a:lnTo>
                    <a:pt x="8846" y="4561"/>
                  </a:lnTo>
                  <a:lnTo>
                    <a:pt x="8846" y="4810"/>
                  </a:lnTo>
                  <a:lnTo>
                    <a:pt x="8810" y="5059"/>
                  </a:lnTo>
                  <a:lnTo>
                    <a:pt x="8721" y="5295"/>
                  </a:lnTo>
                  <a:lnTo>
                    <a:pt x="8579" y="5544"/>
                  </a:lnTo>
                  <a:lnTo>
                    <a:pt x="8366" y="5766"/>
                  </a:lnTo>
                  <a:lnTo>
                    <a:pt x="8135" y="5976"/>
                  </a:lnTo>
                  <a:lnTo>
                    <a:pt x="7833" y="6199"/>
                  </a:lnTo>
                  <a:lnTo>
                    <a:pt x="7478" y="6369"/>
                  </a:lnTo>
                  <a:lnTo>
                    <a:pt x="7069" y="6527"/>
                  </a:lnTo>
                  <a:lnTo>
                    <a:pt x="6590" y="6671"/>
                  </a:lnTo>
                  <a:lnTo>
                    <a:pt x="6092" y="6802"/>
                  </a:lnTo>
                  <a:lnTo>
                    <a:pt x="5684" y="6802"/>
                  </a:lnTo>
                  <a:lnTo>
                    <a:pt x="5133" y="6802"/>
                  </a:lnTo>
                  <a:lnTo>
                    <a:pt x="4547" y="6802"/>
                  </a:lnTo>
                  <a:lnTo>
                    <a:pt x="3872" y="6802"/>
                  </a:lnTo>
                  <a:lnTo>
                    <a:pt x="3144" y="6802"/>
                  </a:lnTo>
                  <a:lnTo>
                    <a:pt x="2362" y="6802"/>
                  </a:lnTo>
                  <a:lnTo>
                    <a:pt x="1545" y="6802"/>
                  </a:lnTo>
                  <a:lnTo>
                    <a:pt x="692" y="6802"/>
                  </a:lnTo>
                  <a:lnTo>
                    <a:pt x="586" y="7234"/>
                  </a:lnTo>
                  <a:lnTo>
                    <a:pt x="461" y="7837"/>
                  </a:lnTo>
                  <a:lnTo>
                    <a:pt x="355" y="8493"/>
                  </a:lnTo>
                  <a:lnTo>
                    <a:pt x="248" y="9187"/>
                  </a:lnTo>
                  <a:lnTo>
                    <a:pt x="142" y="9869"/>
                  </a:lnTo>
                  <a:lnTo>
                    <a:pt x="106" y="10498"/>
                  </a:lnTo>
                  <a:lnTo>
                    <a:pt x="106" y="10983"/>
                  </a:lnTo>
                  <a:lnTo>
                    <a:pt x="106" y="11311"/>
                  </a:lnTo>
                  <a:lnTo>
                    <a:pt x="213" y="11481"/>
                  </a:lnTo>
                  <a:lnTo>
                    <a:pt x="319" y="11651"/>
                  </a:lnTo>
                  <a:lnTo>
                    <a:pt x="497" y="11783"/>
                  </a:lnTo>
                  <a:lnTo>
                    <a:pt x="692" y="11914"/>
                  </a:lnTo>
                  <a:lnTo>
                    <a:pt x="941" y="12032"/>
                  </a:lnTo>
                  <a:lnTo>
                    <a:pt x="1207" y="12110"/>
                  </a:lnTo>
                  <a:lnTo>
                    <a:pt x="1509" y="12189"/>
                  </a:lnTo>
                  <a:lnTo>
                    <a:pt x="1794" y="12241"/>
                  </a:lnTo>
                  <a:lnTo>
                    <a:pt x="2131" y="12267"/>
                  </a:lnTo>
                  <a:lnTo>
                    <a:pt x="2433" y="12281"/>
                  </a:lnTo>
                  <a:lnTo>
                    <a:pt x="2735" y="12267"/>
                  </a:lnTo>
                  <a:lnTo>
                    <a:pt x="3055" y="12241"/>
                  </a:lnTo>
                  <a:lnTo>
                    <a:pt x="3357" y="12189"/>
                  </a:lnTo>
                  <a:lnTo>
                    <a:pt x="3623" y="12084"/>
                  </a:lnTo>
                  <a:lnTo>
                    <a:pt x="3872" y="11979"/>
                  </a:lnTo>
                  <a:lnTo>
                    <a:pt x="4103" y="11861"/>
                  </a:lnTo>
                  <a:lnTo>
                    <a:pt x="4316" y="11704"/>
                  </a:lnTo>
                  <a:lnTo>
                    <a:pt x="4582" y="11612"/>
                  </a:lnTo>
                  <a:lnTo>
                    <a:pt x="4849" y="11533"/>
                  </a:lnTo>
                  <a:lnTo>
                    <a:pt x="5169" y="11507"/>
                  </a:lnTo>
                  <a:lnTo>
                    <a:pt x="5506" y="11481"/>
                  </a:lnTo>
                  <a:lnTo>
                    <a:pt x="5808" y="11507"/>
                  </a:lnTo>
                  <a:lnTo>
                    <a:pt x="6146" y="11560"/>
                  </a:lnTo>
                  <a:lnTo>
                    <a:pt x="6501" y="11651"/>
                  </a:lnTo>
                  <a:lnTo>
                    <a:pt x="6803" y="11783"/>
                  </a:lnTo>
                  <a:lnTo>
                    <a:pt x="7105" y="11940"/>
                  </a:lnTo>
                  <a:lnTo>
                    <a:pt x="7353" y="12110"/>
                  </a:lnTo>
                  <a:lnTo>
                    <a:pt x="7584" y="12333"/>
                  </a:lnTo>
                  <a:lnTo>
                    <a:pt x="7798" y="12595"/>
                  </a:lnTo>
                  <a:lnTo>
                    <a:pt x="7922" y="12870"/>
                  </a:lnTo>
                  <a:lnTo>
                    <a:pt x="8028" y="13198"/>
                  </a:lnTo>
                  <a:lnTo>
                    <a:pt x="8064" y="13526"/>
                  </a:lnTo>
                  <a:lnTo>
                    <a:pt x="8028" y="13775"/>
                  </a:lnTo>
                  <a:lnTo>
                    <a:pt x="7922" y="13998"/>
                  </a:lnTo>
                  <a:lnTo>
                    <a:pt x="7798" y="14220"/>
                  </a:lnTo>
                  <a:lnTo>
                    <a:pt x="7584" y="14404"/>
                  </a:lnTo>
                  <a:lnTo>
                    <a:pt x="7353" y="14574"/>
                  </a:lnTo>
                  <a:lnTo>
                    <a:pt x="7105" y="14732"/>
                  </a:lnTo>
                  <a:lnTo>
                    <a:pt x="6803" y="14850"/>
                  </a:lnTo>
                  <a:lnTo>
                    <a:pt x="6501" y="14954"/>
                  </a:lnTo>
                  <a:lnTo>
                    <a:pt x="6146" y="15033"/>
                  </a:lnTo>
                  <a:lnTo>
                    <a:pt x="5808" y="15085"/>
                  </a:lnTo>
                  <a:lnTo>
                    <a:pt x="5506" y="15085"/>
                  </a:lnTo>
                  <a:lnTo>
                    <a:pt x="5169" y="15059"/>
                  </a:lnTo>
                  <a:lnTo>
                    <a:pt x="4849" y="15007"/>
                  </a:lnTo>
                  <a:lnTo>
                    <a:pt x="4582" y="14902"/>
                  </a:lnTo>
                  <a:lnTo>
                    <a:pt x="4316" y="14784"/>
                  </a:lnTo>
                  <a:lnTo>
                    <a:pt x="4103" y="14600"/>
                  </a:lnTo>
                  <a:lnTo>
                    <a:pt x="3907" y="14430"/>
                  </a:lnTo>
                  <a:lnTo>
                    <a:pt x="3659" y="14299"/>
                  </a:lnTo>
                  <a:lnTo>
                    <a:pt x="3428" y="14194"/>
                  </a:lnTo>
                  <a:lnTo>
                    <a:pt x="3179" y="14129"/>
                  </a:lnTo>
                  <a:lnTo>
                    <a:pt x="2913" y="14102"/>
                  </a:lnTo>
                  <a:lnTo>
                    <a:pt x="2646" y="14102"/>
                  </a:lnTo>
                  <a:lnTo>
                    <a:pt x="2362" y="14129"/>
                  </a:lnTo>
                  <a:lnTo>
                    <a:pt x="2096" y="14168"/>
                  </a:lnTo>
                  <a:lnTo>
                    <a:pt x="1811" y="14273"/>
                  </a:lnTo>
                  <a:lnTo>
                    <a:pt x="1545" y="14378"/>
                  </a:lnTo>
                  <a:lnTo>
                    <a:pt x="1314" y="14496"/>
                  </a:lnTo>
                  <a:lnTo>
                    <a:pt x="1065" y="14653"/>
                  </a:lnTo>
                  <a:lnTo>
                    <a:pt x="870" y="14797"/>
                  </a:lnTo>
                  <a:lnTo>
                    <a:pt x="657" y="14981"/>
                  </a:lnTo>
                  <a:lnTo>
                    <a:pt x="497" y="15177"/>
                  </a:lnTo>
                  <a:lnTo>
                    <a:pt x="390" y="15413"/>
                  </a:lnTo>
                  <a:lnTo>
                    <a:pt x="284" y="15636"/>
                  </a:lnTo>
                  <a:lnTo>
                    <a:pt x="248" y="15911"/>
                  </a:lnTo>
                  <a:lnTo>
                    <a:pt x="284" y="16239"/>
                  </a:lnTo>
                  <a:lnTo>
                    <a:pt x="319" y="16566"/>
                  </a:lnTo>
                  <a:lnTo>
                    <a:pt x="497" y="17340"/>
                  </a:lnTo>
                  <a:lnTo>
                    <a:pt x="692" y="18152"/>
                  </a:lnTo>
                  <a:lnTo>
                    <a:pt x="799" y="18559"/>
                  </a:lnTo>
                  <a:lnTo>
                    <a:pt x="905" y="18978"/>
                  </a:lnTo>
                  <a:lnTo>
                    <a:pt x="959" y="19384"/>
                  </a:lnTo>
                  <a:lnTo>
                    <a:pt x="994" y="19791"/>
                  </a:lnTo>
                  <a:lnTo>
                    <a:pt x="994" y="20132"/>
                  </a:lnTo>
                  <a:lnTo>
                    <a:pt x="959" y="20485"/>
                  </a:lnTo>
                  <a:lnTo>
                    <a:pt x="941" y="20669"/>
                  </a:lnTo>
                  <a:lnTo>
                    <a:pt x="870" y="20813"/>
                  </a:lnTo>
                  <a:lnTo>
                    <a:pt x="799" y="20970"/>
                  </a:lnTo>
                  <a:lnTo>
                    <a:pt x="692" y="21088"/>
                  </a:lnTo>
                  <a:lnTo>
                    <a:pt x="1474" y="20997"/>
                  </a:lnTo>
                  <a:lnTo>
                    <a:pt x="2291" y="20866"/>
                  </a:lnTo>
                  <a:lnTo>
                    <a:pt x="3108" y="20787"/>
                  </a:lnTo>
                  <a:lnTo>
                    <a:pt x="3907" y="20721"/>
                  </a:lnTo>
                  <a:lnTo>
                    <a:pt x="4653" y="20695"/>
                  </a:lnTo>
                  <a:lnTo>
                    <a:pt x="5364" y="20695"/>
                  </a:lnTo>
                  <a:lnTo>
                    <a:pt x="5701" y="20721"/>
                  </a:lnTo>
                  <a:lnTo>
                    <a:pt x="6057" y="20761"/>
                  </a:lnTo>
                  <a:lnTo>
                    <a:pt x="6323" y="20813"/>
                  </a:lnTo>
                  <a:lnTo>
                    <a:pt x="6625" y="20892"/>
                  </a:lnTo>
                  <a:close/>
                </a:path>
              </a:pathLst>
            </a:custGeom>
            <a:solidFill>
              <a:srgbClr val="FFBE7D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548" name="Puzzle2"/>
            <p:cNvSpPr>
              <a:spLocks noEditPoints="1" noChangeArrowheads="1"/>
            </p:cNvSpPr>
            <p:nvPr/>
          </p:nvSpPr>
          <p:spPr bwMode="auto">
            <a:xfrm>
              <a:off x="2880" y="1736"/>
              <a:ext cx="1778" cy="137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5394 w 21600"/>
                <a:gd name="T25" fmla="*/ 6735 h 21600"/>
                <a:gd name="T26" fmla="*/ 16182 w 21600"/>
                <a:gd name="T27" fmla="*/ 20441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4247" y="12354"/>
                  </a:moveTo>
                  <a:lnTo>
                    <a:pt x="4134" y="12468"/>
                  </a:lnTo>
                  <a:lnTo>
                    <a:pt x="4010" y="12581"/>
                  </a:lnTo>
                  <a:lnTo>
                    <a:pt x="3897" y="12637"/>
                  </a:lnTo>
                  <a:lnTo>
                    <a:pt x="3773" y="12694"/>
                  </a:lnTo>
                  <a:lnTo>
                    <a:pt x="3637" y="12694"/>
                  </a:lnTo>
                  <a:lnTo>
                    <a:pt x="3524" y="12694"/>
                  </a:lnTo>
                  <a:lnTo>
                    <a:pt x="3400" y="12665"/>
                  </a:lnTo>
                  <a:lnTo>
                    <a:pt x="3287" y="12609"/>
                  </a:lnTo>
                  <a:lnTo>
                    <a:pt x="3027" y="12496"/>
                  </a:lnTo>
                  <a:lnTo>
                    <a:pt x="2790" y="12340"/>
                  </a:lnTo>
                  <a:lnTo>
                    <a:pt x="2530" y="12142"/>
                  </a:lnTo>
                  <a:lnTo>
                    <a:pt x="2293" y="11987"/>
                  </a:lnTo>
                  <a:lnTo>
                    <a:pt x="2033" y="11817"/>
                  </a:lnTo>
                  <a:lnTo>
                    <a:pt x="1773" y="11676"/>
                  </a:lnTo>
                  <a:lnTo>
                    <a:pt x="1638" y="11662"/>
                  </a:lnTo>
                  <a:lnTo>
                    <a:pt x="1513" y="11634"/>
                  </a:lnTo>
                  <a:lnTo>
                    <a:pt x="1378" y="11634"/>
                  </a:lnTo>
                  <a:lnTo>
                    <a:pt x="1253" y="11634"/>
                  </a:lnTo>
                  <a:lnTo>
                    <a:pt x="1118" y="11662"/>
                  </a:lnTo>
                  <a:lnTo>
                    <a:pt x="971" y="11732"/>
                  </a:lnTo>
                  <a:lnTo>
                    <a:pt x="835" y="11817"/>
                  </a:lnTo>
                  <a:lnTo>
                    <a:pt x="711" y="11959"/>
                  </a:lnTo>
                  <a:lnTo>
                    <a:pt x="553" y="12086"/>
                  </a:lnTo>
                  <a:lnTo>
                    <a:pt x="429" y="12284"/>
                  </a:lnTo>
                  <a:lnTo>
                    <a:pt x="271" y="12524"/>
                  </a:lnTo>
                  <a:lnTo>
                    <a:pt x="146" y="12793"/>
                  </a:lnTo>
                  <a:lnTo>
                    <a:pt x="79" y="12962"/>
                  </a:lnTo>
                  <a:lnTo>
                    <a:pt x="33" y="13146"/>
                  </a:lnTo>
                  <a:lnTo>
                    <a:pt x="11" y="13386"/>
                  </a:lnTo>
                  <a:lnTo>
                    <a:pt x="11" y="13641"/>
                  </a:lnTo>
                  <a:lnTo>
                    <a:pt x="33" y="13881"/>
                  </a:lnTo>
                  <a:lnTo>
                    <a:pt x="101" y="14150"/>
                  </a:lnTo>
                  <a:lnTo>
                    <a:pt x="192" y="14404"/>
                  </a:lnTo>
                  <a:lnTo>
                    <a:pt x="293" y="14645"/>
                  </a:lnTo>
                  <a:lnTo>
                    <a:pt x="451" y="14857"/>
                  </a:lnTo>
                  <a:lnTo>
                    <a:pt x="621" y="15054"/>
                  </a:lnTo>
                  <a:lnTo>
                    <a:pt x="734" y="15125"/>
                  </a:lnTo>
                  <a:lnTo>
                    <a:pt x="835" y="15210"/>
                  </a:lnTo>
                  <a:lnTo>
                    <a:pt x="948" y="15267"/>
                  </a:lnTo>
                  <a:lnTo>
                    <a:pt x="1084" y="15323"/>
                  </a:lnTo>
                  <a:lnTo>
                    <a:pt x="1208" y="15351"/>
                  </a:lnTo>
                  <a:lnTo>
                    <a:pt x="1355" y="15380"/>
                  </a:lnTo>
                  <a:lnTo>
                    <a:pt x="1513" y="15380"/>
                  </a:lnTo>
                  <a:lnTo>
                    <a:pt x="1683" y="15380"/>
                  </a:lnTo>
                  <a:lnTo>
                    <a:pt x="1864" y="15351"/>
                  </a:lnTo>
                  <a:lnTo>
                    <a:pt x="2033" y="15323"/>
                  </a:lnTo>
                  <a:lnTo>
                    <a:pt x="2225" y="15238"/>
                  </a:lnTo>
                  <a:lnTo>
                    <a:pt x="2428" y="15153"/>
                  </a:lnTo>
                  <a:lnTo>
                    <a:pt x="2745" y="15026"/>
                  </a:lnTo>
                  <a:lnTo>
                    <a:pt x="3005" y="14913"/>
                  </a:lnTo>
                  <a:lnTo>
                    <a:pt x="3264" y="14828"/>
                  </a:lnTo>
                  <a:lnTo>
                    <a:pt x="3513" y="14800"/>
                  </a:lnTo>
                  <a:lnTo>
                    <a:pt x="3615" y="14828"/>
                  </a:lnTo>
                  <a:lnTo>
                    <a:pt x="3728" y="14857"/>
                  </a:lnTo>
                  <a:lnTo>
                    <a:pt x="3807" y="14913"/>
                  </a:lnTo>
                  <a:lnTo>
                    <a:pt x="3920" y="14998"/>
                  </a:lnTo>
                  <a:lnTo>
                    <a:pt x="4010" y="15097"/>
                  </a:lnTo>
                  <a:lnTo>
                    <a:pt x="4089" y="15238"/>
                  </a:lnTo>
                  <a:lnTo>
                    <a:pt x="4179" y="15408"/>
                  </a:lnTo>
                  <a:lnTo>
                    <a:pt x="4247" y="15620"/>
                  </a:lnTo>
                  <a:lnTo>
                    <a:pt x="4326" y="15860"/>
                  </a:lnTo>
                  <a:lnTo>
                    <a:pt x="4394" y="16129"/>
                  </a:lnTo>
                  <a:lnTo>
                    <a:pt x="4439" y="16440"/>
                  </a:lnTo>
                  <a:lnTo>
                    <a:pt x="4507" y="16737"/>
                  </a:lnTo>
                  <a:lnTo>
                    <a:pt x="4552" y="17090"/>
                  </a:lnTo>
                  <a:lnTo>
                    <a:pt x="4575" y="17443"/>
                  </a:lnTo>
                  <a:lnTo>
                    <a:pt x="4586" y="17825"/>
                  </a:lnTo>
                  <a:lnTo>
                    <a:pt x="4586" y="18193"/>
                  </a:lnTo>
                  <a:lnTo>
                    <a:pt x="4586" y="18574"/>
                  </a:lnTo>
                  <a:lnTo>
                    <a:pt x="4586" y="18984"/>
                  </a:lnTo>
                  <a:lnTo>
                    <a:pt x="4552" y="19366"/>
                  </a:lnTo>
                  <a:lnTo>
                    <a:pt x="4507" y="19748"/>
                  </a:lnTo>
                  <a:lnTo>
                    <a:pt x="4462" y="20129"/>
                  </a:lnTo>
                  <a:lnTo>
                    <a:pt x="4371" y="20483"/>
                  </a:lnTo>
                  <a:lnTo>
                    <a:pt x="4292" y="20836"/>
                  </a:lnTo>
                  <a:lnTo>
                    <a:pt x="4202" y="21161"/>
                  </a:lnTo>
                  <a:lnTo>
                    <a:pt x="4744" y="21161"/>
                  </a:lnTo>
                  <a:lnTo>
                    <a:pt x="5264" y="21161"/>
                  </a:lnTo>
                  <a:lnTo>
                    <a:pt x="5784" y="21161"/>
                  </a:lnTo>
                  <a:lnTo>
                    <a:pt x="6235" y="21161"/>
                  </a:lnTo>
                  <a:lnTo>
                    <a:pt x="6676" y="21161"/>
                  </a:lnTo>
                  <a:lnTo>
                    <a:pt x="7060" y="21161"/>
                  </a:lnTo>
                  <a:lnTo>
                    <a:pt x="7410" y="21161"/>
                  </a:lnTo>
                  <a:lnTo>
                    <a:pt x="7670" y="21161"/>
                  </a:lnTo>
                  <a:lnTo>
                    <a:pt x="8020" y="21020"/>
                  </a:lnTo>
                  <a:lnTo>
                    <a:pt x="8303" y="20893"/>
                  </a:lnTo>
                  <a:lnTo>
                    <a:pt x="8563" y="20695"/>
                  </a:lnTo>
                  <a:lnTo>
                    <a:pt x="8800" y="20511"/>
                  </a:lnTo>
                  <a:lnTo>
                    <a:pt x="8969" y="20285"/>
                  </a:lnTo>
                  <a:lnTo>
                    <a:pt x="9150" y="20045"/>
                  </a:lnTo>
                  <a:lnTo>
                    <a:pt x="9252" y="19804"/>
                  </a:lnTo>
                  <a:lnTo>
                    <a:pt x="9342" y="19550"/>
                  </a:lnTo>
                  <a:lnTo>
                    <a:pt x="9410" y="19281"/>
                  </a:lnTo>
                  <a:lnTo>
                    <a:pt x="9433" y="19013"/>
                  </a:lnTo>
                  <a:lnTo>
                    <a:pt x="9433" y="18744"/>
                  </a:lnTo>
                  <a:lnTo>
                    <a:pt x="9387" y="18504"/>
                  </a:lnTo>
                  <a:lnTo>
                    <a:pt x="9320" y="18221"/>
                  </a:lnTo>
                  <a:lnTo>
                    <a:pt x="9207" y="17981"/>
                  </a:lnTo>
                  <a:lnTo>
                    <a:pt x="9105" y="17740"/>
                  </a:lnTo>
                  <a:lnTo>
                    <a:pt x="8924" y="17514"/>
                  </a:lnTo>
                  <a:lnTo>
                    <a:pt x="8777" y="17274"/>
                  </a:lnTo>
                  <a:lnTo>
                    <a:pt x="8642" y="17034"/>
                  </a:lnTo>
                  <a:lnTo>
                    <a:pt x="8563" y="16765"/>
                  </a:lnTo>
                  <a:lnTo>
                    <a:pt x="8472" y="16468"/>
                  </a:lnTo>
                  <a:lnTo>
                    <a:pt x="8450" y="16157"/>
                  </a:lnTo>
                  <a:lnTo>
                    <a:pt x="8450" y="15860"/>
                  </a:lnTo>
                  <a:lnTo>
                    <a:pt x="8472" y="15563"/>
                  </a:lnTo>
                  <a:lnTo>
                    <a:pt x="8540" y="15267"/>
                  </a:lnTo>
                  <a:lnTo>
                    <a:pt x="8642" y="14998"/>
                  </a:lnTo>
                  <a:lnTo>
                    <a:pt x="8777" y="14729"/>
                  </a:lnTo>
                  <a:lnTo>
                    <a:pt x="8868" y="14616"/>
                  </a:lnTo>
                  <a:lnTo>
                    <a:pt x="8969" y="14475"/>
                  </a:lnTo>
                  <a:lnTo>
                    <a:pt x="9060" y="14376"/>
                  </a:lnTo>
                  <a:lnTo>
                    <a:pt x="9184" y="14291"/>
                  </a:lnTo>
                  <a:lnTo>
                    <a:pt x="9297" y="14206"/>
                  </a:lnTo>
                  <a:lnTo>
                    <a:pt x="9433" y="14121"/>
                  </a:lnTo>
                  <a:lnTo>
                    <a:pt x="9579" y="14051"/>
                  </a:lnTo>
                  <a:lnTo>
                    <a:pt x="9726" y="13994"/>
                  </a:lnTo>
                  <a:lnTo>
                    <a:pt x="9884" y="13938"/>
                  </a:lnTo>
                  <a:lnTo>
                    <a:pt x="10054" y="13909"/>
                  </a:lnTo>
                  <a:lnTo>
                    <a:pt x="10257" y="13881"/>
                  </a:lnTo>
                  <a:lnTo>
                    <a:pt x="10449" y="13881"/>
                  </a:lnTo>
                  <a:lnTo>
                    <a:pt x="10664" y="13881"/>
                  </a:lnTo>
                  <a:lnTo>
                    <a:pt x="10856" y="13909"/>
                  </a:lnTo>
                  <a:lnTo>
                    <a:pt x="11037" y="13966"/>
                  </a:lnTo>
                  <a:lnTo>
                    <a:pt x="11206" y="14023"/>
                  </a:lnTo>
                  <a:lnTo>
                    <a:pt x="11353" y="14093"/>
                  </a:lnTo>
                  <a:lnTo>
                    <a:pt x="11511" y="14178"/>
                  </a:lnTo>
                  <a:lnTo>
                    <a:pt x="11635" y="14263"/>
                  </a:lnTo>
                  <a:lnTo>
                    <a:pt x="11748" y="14376"/>
                  </a:lnTo>
                  <a:lnTo>
                    <a:pt x="11861" y="14475"/>
                  </a:lnTo>
                  <a:lnTo>
                    <a:pt x="11941" y="14616"/>
                  </a:lnTo>
                  <a:lnTo>
                    <a:pt x="12031" y="14758"/>
                  </a:lnTo>
                  <a:lnTo>
                    <a:pt x="12099" y="14885"/>
                  </a:lnTo>
                  <a:lnTo>
                    <a:pt x="12200" y="15210"/>
                  </a:lnTo>
                  <a:lnTo>
                    <a:pt x="12268" y="15507"/>
                  </a:lnTo>
                  <a:lnTo>
                    <a:pt x="12291" y="15832"/>
                  </a:lnTo>
                  <a:lnTo>
                    <a:pt x="12291" y="16157"/>
                  </a:lnTo>
                  <a:lnTo>
                    <a:pt x="12246" y="16482"/>
                  </a:lnTo>
                  <a:lnTo>
                    <a:pt x="12178" y="16807"/>
                  </a:lnTo>
                  <a:lnTo>
                    <a:pt x="12099" y="17090"/>
                  </a:lnTo>
                  <a:lnTo>
                    <a:pt x="12008" y="17330"/>
                  </a:lnTo>
                  <a:lnTo>
                    <a:pt x="11884" y="17542"/>
                  </a:lnTo>
                  <a:lnTo>
                    <a:pt x="11748" y="17712"/>
                  </a:lnTo>
                  <a:lnTo>
                    <a:pt x="11613" y="17839"/>
                  </a:lnTo>
                  <a:lnTo>
                    <a:pt x="11489" y="18037"/>
                  </a:lnTo>
                  <a:lnTo>
                    <a:pt x="11398" y="18221"/>
                  </a:lnTo>
                  <a:lnTo>
                    <a:pt x="11319" y="18447"/>
                  </a:lnTo>
                  <a:lnTo>
                    <a:pt x="11251" y="18659"/>
                  </a:lnTo>
                  <a:lnTo>
                    <a:pt x="11206" y="18900"/>
                  </a:lnTo>
                  <a:lnTo>
                    <a:pt x="11184" y="19154"/>
                  </a:lnTo>
                  <a:lnTo>
                    <a:pt x="11184" y="19423"/>
                  </a:lnTo>
                  <a:lnTo>
                    <a:pt x="11229" y="19663"/>
                  </a:lnTo>
                  <a:lnTo>
                    <a:pt x="11297" y="19903"/>
                  </a:lnTo>
                  <a:lnTo>
                    <a:pt x="11376" y="20158"/>
                  </a:lnTo>
                  <a:lnTo>
                    <a:pt x="11511" y="20398"/>
                  </a:lnTo>
                  <a:lnTo>
                    <a:pt x="11681" y="20610"/>
                  </a:lnTo>
                  <a:lnTo>
                    <a:pt x="11884" y="20808"/>
                  </a:lnTo>
                  <a:lnTo>
                    <a:pt x="12121" y="20992"/>
                  </a:lnTo>
                  <a:lnTo>
                    <a:pt x="12404" y="21161"/>
                  </a:lnTo>
                  <a:lnTo>
                    <a:pt x="12528" y="21190"/>
                  </a:lnTo>
                  <a:lnTo>
                    <a:pt x="12856" y="21274"/>
                  </a:lnTo>
                  <a:lnTo>
                    <a:pt x="13330" y="21373"/>
                  </a:lnTo>
                  <a:lnTo>
                    <a:pt x="13963" y="21486"/>
                  </a:lnTo>
                  <a:lnTo>
                    <a:pt x="14313" y="21543"/>
                  </a:lnTo>
                  <a:lnTo>
                    <a:pt x="14652" y="21571"/>
                  </a:lnTo>
                  <a:lnTo>
                    <a:pt x="15025" y="21600"/>
                  </a:lnTo>
                  <a:lnTo>
                    <a:pt x="15409" y="21600"/>
                  </a:lnTo>
                  <a:lnTo>
                    <a:pt x="15782" y="21600"/>
                  </a:lnTo>
                  <a:lnTo>
                    <a:pt x="16177" y="21571"/>
                  </a:lnTo>
                  <a:lnTo>
                    <a:pt x="16516" y="21486"/>
                  </a:lnTo>
                  <a:lnTo>
                    <a:pt x="16889" y="21402"/>
                  </a:lnTo>
                  <a:lnTo>
                    <a:pt x="16821" y="21190"/>
                  </a:lnTo>
                  <a:lnTo>
                    <a:pt x="16776" y="20935"/>
                  </a:lnTo>
                  <a:lnTo>
                    <a:pt x="16742" y="20667"/>
                  </a:lnTo>
                  <a:lnTo>
                    <a:pt x="16719" y="20370"/>
                  </a:lnTo>
                  <a:lnTo>
                    <a:pt x="16697" y="19719"/>
                  </a:lnTo>
                  <a:lnTo>
                    <a:pt x="16697" y="19013"/>
                  </a:lnTo>
                  <a:lnTo>
                    <a:pt x="16719" y="18306"/>
                  </a:lnTo>
                  <a:lnTo>
                    <a:pt x="16753" y="17599"/>
                  </a:lnTo>
                  <a:lnTo>
                    <a:pt x="16821" y="16949"/>
                  </a:lnTo>
                  <a:lnTo>
                    <a:pt x="16889" y="16383"/>
                  </a:lnTo>
                  <a:lnTo>
                    <a:pt x="16934" y="16129"/>
                  </a:lnTo>
                  <a:lnTo>
                    <a:pt x="17002" y="15945"/>
                  </a:lnTo>
                  <a:lnTo>
                    <a:pt x="17081" y="15790"/>
                  </a:lnTo>
                  <a:lnTo>
                    <a:pt x="17194" y="15648"/>
                  </a:lnTo>
                  <a:lnTo>
                    <a:pt x="17318" y="15563"/>
                  </a:lnTo>
                  <a:lnTo>
                    <a:pt x="17453" y="15507"/>
                  </a:lnTo>
                  <a:lnTo>
                    <a:pt x="17600" y="15450"/>
                  </a:lnTo>
                  <a:lnTo>
                    <a:pt x="17758" y="15450"/>
                  </a:lnTo>
                  <a:lnTo>
                    <a:pt x="17905" y="15479"/>
                  </a:lnTo>
                  <a:lnTo>
                    <a:pt x="18064" y="15535"/>
                  </a:lnTo>
                  <a:lnTo>
                    <a:pt x="18233" y="15620"/>
                  </a:lnTo>
                  <a:lnTo>
                    <a:pt x="18380" y="15733"/>
                  </a:lnTo>
                  <a:lnTo>
                    <a:pt x="18561" y="15832"/>
                  </a:lnTo>
                  <a:lnTo>
                    <a:pt x="18707" y="15973"/>
                  </a:lnTo>
                  <a:lnTo>
                    <a:pt x="18866" y="16129"/>
                  </a:lnTo>
                  <a:lnTo>
                    <a:pt x="18990" y="16327"/>
                  </a:lnTo>
                  <a:lnTo>
                    <a:pt x="19125" y="16482"/>
                  </a:lnTo>
                  <a:lnTo>
                    <a:pt x="19295" y="16624"/>
                  </a:lnTo>
                  <a:lnTo>
                    <a:pt x="19464" y="16737"/>
                  </a:lnTo>
                  <a:lnTo>
                    <a:pt x="19668" y="16807"/>
                  </a:lnTo>
                  <a:lnTo>
                    <a:pt x="19860" y="16836"/>
                  </a:lnTo>
                  <a:lnTo>
                    <a:pt x="20052" y="16864"/>
                  </a:lnTo>
                  <a:lnTo>
                    <a:pt x="20266" y="16836"/>
                  </a:lnTo>
                  <a:lnTo>
                    <a:pt x="20470" y="16793"/>
                  </a:lnTo>
                  <a:lnTo>
                    <a:pt x="20662" y="16708"/>
                  </a:lnTo>
                  <a:lnTo>
                    <a:pt x="20854" y="16567"/>
                  </a:lnTo>
                  <a:lnTo>
                    <a:pt x="21035" y="16412"/>
                  </a:lnTo>
                  <a:lnTo>
                    <a:pt x="21182" y="16214"/>
                  </a:lnTo>
                  <a:lnTo>
                    <a:pt x="21340" y="16002"/>
                  </a:lnTo>
                  <a:lnTo>
                    <a:pt x="21441" y="15733"/>
                  </a:lnTo>
                  <a:lnTo>
                    <a:pt x="21532" y="15436"/>
                  </a:lnTo>
                  <a:lnTo>
                    <a:pt x="21600" y="15083"/>
                  </a:lnTo>
                  <a:lnTo>
                    <a:pt x="21600" y="14885"/>
                  </a:lnTo>
                  <a:lnTo>
                    <a:pt x="21600" y="14729"/>
                  </a:lnTo>
                  <a:lnTo>
                    <a:pt x="21600" y="14531"/>
                  </a:lnTo>
                  <a:lnTo>
                    <a:pt x="21577" y="14376"/>
                  </a:lnTo>
                  <a:lnTo>
                    <a:pt x="21532" y="14206"/>
                  </a:lnTo>
                  <a:lnTo>
                    <a:pt x="21487" y="14051"/>
                  </a:lnTo>
                  <a:lnTo>
                    <a:pt x="21419" y="13909"/>
                  </a:lnTo>
                  <a:lnTo>
                    <a:pt x="21351" y="13768"/>
                  </a:lnTo>
                  <a:lnTo>
                    <a:pt x="21204" y="13500"/>
                  </a:lnTo>
                  <a:lnTo>
                    <a:pt x="21035" y="13287"/>
                  </a:lnTo>
                  <a:lnTo>
                    <a:pt x="20809" y="13090"/>
                  </a:lnTo>
                  <a:lnTo>
                    <a:pt x="20594" y="12962"/>
                  </a:lnTo>
                  <a:lnTo>
                    <a:pt x="20357" y="12821"/>
                  </a:lnTo>
                  <a:lnTo>
                    <a:pt x="20120" y="12764"/>
                  </a:lnTo>
                  <a:lnTo>
                    <a:pt x="19882" y="12708"/>
                  </a:lnTo>
                  <a:lnTo>
                    <a:pt x="19645" y="12736"/>
                  </a:lnTo>
                  <a:lnTo>
                    <a:pt x="19430" y="12793"/>
                  </a:lnTo>
                  <a:lnTo>
                    <a:pt x="19227" y="12906"/>
                  </a:lnTo>
                  <a:lnTo>
                    <a:pt x="19148" y="12962"/>
                  </a:lnTo>
                  <a:lnTo>
                    <a:pt x="19058" y="13047"/>
                  </a:lnTo>
                  <a:lnTo>
                    <a:pt x="18990" y="13146"/>
                  </a:lnTo>
                  <a:lnTo>
                    <a:pt x="18911" y="13259"/>
                  </a:lnTo>
                  <a:lnTo>
                    <a:pt x="18775" y="13471"/>
                  </a:lnTo>
                  <a:lnTo>
                    <a:pt x="18628" y="13641"/>
                  </a:lnTo>
                  <a:lnTo>
                    <a:pt x="18470" y="13740"/>
                  </a:lnTo>
                  <a:lnTo>
                    <a:pt x="18301" y="13825"/>
                  </a:lnTo>
                  <a:lnTo>
                    <a:pt x="18143" y="13853"/>
                  </a:lnTo>
                  <a:lnTo>
                    <a:pt x="17973" y="13881"/>
                  </a:lnTo>
                  <a:lnTo>
                    <a:pt x="17804" y="13853"/>
                  </a:lnTo>
                  <a:lnTo>
                    <a:pt x="17646" y="13796"/>
                  </a:lnTo>
                  <a:lnTo>
                    <a:pt x="17499" y="13726"/>
                  </a:lnTo>
                  <a:lnTo>
                    <a:pt x="17341" y="13641"/>
                  </a:lnTo>
                  <a:lnTo>
                    <a:pt x="17216" y="13528"/>
                  </a:lnTo>
                  <a:lnTo>
                    <a:pt x="17103" y="13386"/>
                  </a:lnTo>
                  <a:lnTo>
                    <a:pt x="17024" y="13259"/>
                  </a:lnTo>
                  <a:lnTo>
                    <a:pt x="16934" y="13118"/>
                  </a:lnTo>
                  <a:lnTo>
                    <a:pt x="16889" y="12991"/>
                  </a:lnTo>
                  <a:lnTo>
                    <a:pt x="16889" y="12849"/>
                  </a:lnTo>
                  <a:lnTo>
                    <a:pt x="16889" y="12383"/>
                  </a:lnTo>
                  <a:lnTo>
                    <a:pt x="16889" y="11662"/>
                  </a:lnTo>
                  <a:lnTo>
                    <a:pt x="16889" y="10701"/>
                  </a:lnTo>
                  <a:lnTo>
                    <a:pt x="16889" y="9640"/>
                  </a:lnTo>
                  <a:lnTo>
                    <a:pt x="16889" y="8566"/>
                  </a:lnTo>
                  <a:lnTo>
                    <a:pt x="16889" y="7478"/>
                  </a:lnTo>
                  <a:lnTo>
                    <a:pt x="16889" y="6502"/>
                  </a:lnTo>
                  <a:lnTo>
                    <a:pt x="16889" y="5739"/>
                  </a:lnTo>
                  <a:lnTo>
                    <a:pt x="16674" y="5894"/>
                  </a:lnTo>
                  <a:lnTo>
                    <a:pt x="16414" y="6036"/>
                  </a:lnTo>
                  <a:lnTo>
                    <a:pt x="16154" y="6177"/>
                  </a:lnTo>
                  <a:lnTo>
                    <a:pt x="15849" y="6248"/>
                  </a:lnTo>
                  <a:lnTo>
                    <a:pt x="15544" y="6304"/>
                  </a:lnTo>
                  <a:lnTo>
                    <a:pt x="15217" y="6332"/>
                  </a:lnTo>
                  <a:lnTo>
                    <a:pt x="14866" y="6361"/>
                  </a:lnTo>
                  <a:lnTo>
                    <a:pt x="14550" y="6361"/>
                  </a:lnTo>
                  <a:lnTo>
                    <a:pt x="14200" y="6332"/>
                  </a:lnTo>
                  <a:lnTo>
                    <a:pt x="13850" y="6276"/>
                  </a:lnTo>
                  <a:lnTo>
                    <a:pt x="13522" y="6219"/>
                  </a:lnTo>
                  <a:lnTo>
                    <a:pt x="13206" y="6149"/>
                  </a:lnTo>
                  <a:lnTo>
                    <a:pt x="12901" y="6064"/>
                  </a:lnTo>
                  <a:lnTo>
                    <a:pt x="12618" y="5951"/>
                  </a:lnTo>
                  <a:lnTo>
                    <a:pt x="12358" y="5838"/>
                  </a:lnTo>
                  <a:lnTo>
                    <a:pt x="12121" y="5739"/>
                  </a:lnTo>
                  <a:lnTo>
                    <a:pt x="11941" y="5626"/>
                  </a:lnTo>
                  <a:lnTo>
                    <a:pt x="11794" y="5513"/>
                  </a:lnTo>
                  <a:lnTo>
                    <a:pt x="11658" y="5414"/>
                  </a:lnTo>
                  <a:lnTo>
                    <a:pt x="11556" y="5301"/>
                  </a:lnTo>
                  <a:lnTo>
                    <a:pt x="11466" y="5187"/>
                  </a:lnTo>
                  <a:lnTo>
                    <a:pt x="11398" y="5089"/>
                  </a:lnTo>
                  <a:lnTo>
                    <a:pt x="11376" y="4947"/>
                  </a:lnTo>
                  <a:lnTo>
                    <a:pt x="11353" y="4834"/>
                  </a:lnTo>
                  <a:lnTo>
                    <a:pt x="11353" y="4707"/>
                  </a:lnTo>
                  <a:lnTo>
                    <a:pt x="11376" y="4565"/>
                  </a:lnTo>
                  <a:lnTo>
                    <a:pt x="11443" y="4410"/>
                  </a:lnTo>
                  <a:lnTo>
                    <a:pt x="11511" y="4240"/>
                  </a:lnTo>
                  <a:lnTo>
                    <a:pt x="11703" y="3887"/>
                  </a:lnTo>
                  <a:lnTo>
                    <a:pt x="11986" y="3505"/>
                  </a:lnTo>
                  <a:lnTo>
                    <a:pt x="12144" y="3265"/>
                  </a:lnTo>
                  <a:lnTo>
                    <a:pt x="12246" y="3025"/>
                  </a:lnTo>
                  <a:lnTo>
                    <a:pt x="12336" y="2756"/>
                  </a:lnTo>
                  <a:lnTo>
                    <a:pt x="12404" y="2445"/>
                  </a:lnTo>
                  <a:lnTo>
                    <a:pt x="12438" y="2176"/>
                  </a:lnTo>
                  <a:lnTo>
                    <a:pt x="12438" y="1880"/>
                  </a:lnTo>
                  <a:lnTo>
                    <a:pt x="12404" y="1583"/>
                  </a:lnTo>
                  <a:lnTo>
                    <a:pt x="12336" y="1314"/>
                  </a:lnTo>
                  <a:lnTo>
                    <a:pt x="12246" y="1046"/>
                  </a:lnTo>
                  <a:lnTo>
                    <a:pt x="12099" y="791"/>
                  </a:lnTo>
                  <a:lnTo>
                    <a:pt x="12008" y="692"/>
                  </a:lnTo>
                  <a:lnTo>
                    <a:pt x="11918" y="579"/>
                  </a:lnTo>
                  <a:lnTo>
                    <a:pt x="11816" y="466"/>
                  </a:lnTo>
                  <a:lnTo>
                    <a:pt x="11703" y="381"/>
                  </a:lnTo>
                  <a:lnTo>
                    <a:pt x="11579" y="310"/>
                  </a:lnTo>
                  <a:lnTo>
                    <a:pt x="11443" y="226"/>
                  </a:lnTo>
                  <a:lnTo>
                    <a:pt x="11297" y="169"/>
                  </a:lnTo>
                  <a:lnTo>
                    <a:pt x="11138" y="113"/>
                  </a:lnTo>
                  <a:lnTo>
                    <a:pt x="10969" y="56"/>
                  </a:lnTo>
                  <a:lnTo>
                    <a:pt x="10800" y="28"/>
                  </a:lnTo>
                  <a:lnTo>
                    <a:pt x="10619" y="28"/>
                  </a:lnTo>
                  <a:lnTo>
                    <a:pt x="10404" y="28"/>
                  </a:lnTo>
                  <a:lnTo>
                    <a:pt x="10257" y="28"/>
                  </a:lnTo>
                  <a:lnTo>
                    <a:pt x="10076" y="56"/>
                  </a:lnTo>
                  <a:lnTo>
                    <a:pt x="9952" y="84"/>
                  </a:lnTo>
                  <a:lnTo>
                    <a:pt x="9794" y="141"/>
                  </a:lnTo>
                  <a:lnTo>
                    <a:pt x="9692" y="226"/>
                  </a:lnTo>
                  <a:lnTo>
                    <a:pt x="9557" y="282"/>
                  </a:lnTo>
                  <a:lnTo>
                    <a:pt x="9455" y="381"/>
                  </a:lnTo>
                  <a:lnTo>
                    <a:pt x="9365" y="466"/>
                  </a:lnTo>
                  <a:lnTo>
                    <a:pt x="9274" y="579"/>
                  </a:lnTo>
                  <a:lnTo>
                    <a:pt x="9184" y="692"/>
                  </a:lnTo>
                  <a:lnTo>
                    <a:pt x="9128" y="791"/>
                  </a:lnTo>
                  <a:lnTo>
                    <a:pt x="9060" y="932"/>
                  </a:lnTo>
                  <a:lnTo>
                    <a:pt x="8969" y="1201"/>
                  </a:lnTo>
                  <a:lnTo>
                    <a:pt x="8913" y="1498"/>
                  </a:lnTo>
                  <a:lnTo>
                    <a:pt x="8890" y="1795"/>
                  </a:lnTo>
                  <a:lnTo>
                    <a:pt x="8890" y="2120"/>
                  </a:lnTo>
                  <a:lnTo>
                    <a:pt x="8913" y="2445"/>
                  </a:lnTo>
                  <a:lnTo>
                    <a:pt x="8969" y="2756"/>
                  </a:lnTo>
                  <a:lnTo>
                    <a:pt x="9060" y="3081"/>
                  </a:lnTo>
                  <a:lnTo>
                    <a:pt x="9173" y="3378"/>
                  </a:lnTo>
                  <a:lnTo>
                    <a:pt x="9297" y="3647"/>
                  </a:lnTo>
                  <a:lnTo>
                    <a:pt x="9466" y="3887"/>
                  </a:lnTo>
                  <a:lnTo>
                    <a:pt x="9579" y="4085"/>
                  </a:lnTo>
                  <a:lnTo>
                    <a:pt x="9670" y="4269"/>
                  </a:lnTo>
                  <a:lnTo>
                    <a:pt x="9726" y="4467"/>
                  </a:lnTo>
                  <a:lnTo>
                    <a:pt x="9771" y="4650"/>
                  </a:lnTo>
                  <a:lnTo>
                    <a:pt x="9771" y="4834"/>
                  </a:lnTo>
                  <a:lnTo>
                    <a:pt x="9749" y="5032"/>
                  </a:lnTo>
                  <a:lnTo>
                    <a:pt x="9715" y="5216"/>
                  </a:lnTo>
                  <a:lnTo>
                    <a:pt x="9625" y="5385"/>
                  </a:lnTo>
                  <a:lnTo>
                    <a:pt x="9534" y="5513"/>
                  </a:lnTo>
                  <a:lnTo>
                    <a:pt x="9410" y="5626"/>
                  </a:lnTo>
                  <a:lnTo>
                    <a:pt x="9229" y="5710"/>
                  </a:lnTo>
                  <a:lnTo>
                    <a:pt x="9060" y="5767"/>
                  </a:lnTo>
                  <a:lnTo>
                    <a:pt x="8845" y="5767"/>
                  </a:lnTo>
                  <a:lnTo>
                    <a:pt x="8585" y="5739"/>
                  </a:lnTo>
                  <a:lnTo>
                    <a:pt x="8325" y="5654"/>
                  </a:lnTo>
                  <a:lnTo>
                    <a:pt x="8020" y="5513"/>
                  </a:lnTo>
                  <a:lnTo>
                    <a:pt x="7840" y="5442"/>
                  </a:lnTo>
                  <a:lnTo>
                    <a:pt x="7648" y="5385"/>
                  </a:lnTo>
                  <a:lnTo>
                    <a:pt x="7433" y="5329"/>
                  </a:lnTo>
                  <a:lnTo>
                    <a:pt x="7241" y="5301"/>
                  </a:lnTo>
                  <a:lnTo>
                    <a:pt x="6755" y="5301"/>
                  </a:lnTo>
                  <a:lnTo>
                    <a:pt x="6281" y="5329"/>
                  </a:lnTo>
                  <a:lnTo>
                    <a:pt x="5784" y="5385"/>
                  </a:lnTo>
                  <a:lnTo>
                    <a:pt x="5264" y="5498"/>
                  </a:lnTo>
                  <a:lnTo>
                    <a:pt x="4744" y="5597"/>
                  </a:lnTo>
                  <a:lnTo>
                    <a:pt x="4247" y="5739"/>
                  </a:lnTo>
                  <a:lnTo>
                    <a:pt x="4202" y="5894"/>
                  </a:lnTo>
                  <a:lnTo>
                    <a:pt x="4202" y="6191"/>
                  </a:lnTo>
                  <a:lnTo>
                    <a:pt x="4202" y="6545"/>
                  </a:lnTo>
                  <a:lnTo>
                    <a:pt x="4225" y="6954"/>
                  </a:lnTo>
                  <a:lnTo>
                    <a:pt x="4315" y="7930"/>
                  </a:lnTo>
                  <a:lnTo>
                    <a:pt x="4394" y="9018"/>
                  </a:lnTo>
                  <a:lnTo>
                    <a:pt x="4439" y="9570"/>
                  </a:lnTo>
                  <a:lnTo>
                    <a:pt x="4462" y="10107"/>
                  </a:lnTo>
                  <a:lnTo>
                    <a:pt x="4484" y="10630"/>
                  </a:lnTo>
                  <a:lnTo>
                    <a:pt x="4507" y="11082"/>
                  </a:lnTo>
                  <a:lnTo>
                    <a:pt x="4484" y="11520"/>
                  </a:lnTo>
                  <a:lnTo>
                    <a:pt x="4439" y="11874"/>
                  </a:lnTo>
                  <a:lnTo>
                    <a:pt x="4394" y="12029"/>
                  </a:lnTo>
                  <a:lnTo>
                    <a:pt x="4349" y="12171"/>
                  </a:lnTo>
                  <a:lnTo>
                    <a:pt x="4315" y="12284"/>
                  </a:lnTo>
                  <a:lnTo>
                    <a:pt x="4247" y="12354"/>
                  </a:lnTo>
                  <a:close/>
                </a:path>
              </a:pathLst>
            </a:custGeom>
            <a:solidFill>
              <a:srgbClr val="FFFFCC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549" name="Puzzle4"/>
            <p:cNvSpPr>
              <a:spLocks noEditPoints="1" noChangeArrowheads="1"/>
            </p:cNvSpPr>
            <p:nvPr/>
          </p:nvSpPr>
          <p:spPr bwMode="auto">
            <a:xfrm>
              <a:off x="2192" y="1719"/>
              <a:ext cx="1072" cy="176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2075 w 21600"/>
                <a:gd name="T25" fmla="*/ 5660 h 21600"/>
                <a:gd name="T26" fmla="*/ 20210 w 21600"/>
                <a:gd name="T27" fmla="*/ 15976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3813" y="10590"/>
                  </a:moveTo>
                  <a:lnTo>
                    <a:pt x="3927" y="10513"/>
                  </a:lnTo>
                  <a:lnTo>
                    <a:pt x="4078" y="10425"/>
                  </a:lnTo>
                  <a:lnTo>
                    <a:pt x="4210" y="10359"/>
                  </a:lnTo>
                  <a:lnTo>
                    <a:pt x="4361" y="10315"/>
                  </a:lnTo>
                  <a:lnTo>
                    <a:pt x="4682" y="10237"/>
                  </a:lnTo>
                  <a:lnTo>
                    <a:pt x="5041" y="10193"/>
                  </a:lnTo>
                  <a:lnTo>
                    <a:pt x="5456" y="10171"/>
                  </a:lnTo>
                  <a:lnTo>
                    <a:pt x="5853" y="10193"/>
                  </a:lnTo>
                  <a:lnTo>
                    <a:pt x="6249" y="10260"/>
                  </a:lnTo>
                  <a:lnTo>
                    <a:pt x="6646" y="10337"/>
                  </a:lnTo>
                  <a:lnTo>
                    <a:pt x="7004" y="10469"/>
                  </a:lnTo>
                  <a:lnTo>
                    <a:pt x="7363" y="10612"/>
                  </a:lnTo>
                  <a:lnTo>
                    <a:pt x="7665" y="10788"/>
                  </a:lnTo>
                  <a:lnTo>
                    <a:pt x="7911" y="10998"/>
                  </a:lnTo>
                  <a:lnTo>
                    <a:pt x="8024" y="11097"/>
                  </a:lnTo>
                  <a:lnTo>
                    <a:pt x="8137" y="11207"/>
                  </a:lnTo>
                  <a:lnTo>
                    <a:pt x="8194" y="11340"/>
                  </a:lnTo>
                  <a:lnTo>
                    <a:pt x="8269" y="11461"/>
                  </a:lnTo>
                  <a:lnTo>
                    <a:pt x="8307" y="11593"/>
                  </a:lnTo>
                  <a:lnTo>
                    <a:pt x="8307" y="11714"/>
                  </a:lnTo>
                  <a:lnTo>
                    <a:pt x="8307" y="11868"/>
                  </a:lnTo>
                  <a:lnTo>
                    <a:pt x="8307" y="12012"/>
                  </a:lnTo>
                  <a:lnTo>
                    <a:pt x="8194" y="12265"/>
                  </a:lnTo>
                  <a:lnTo>
                    <a:pt x="8062" y="12519"/>
                  </a:lnTo>
                  <a:lnTo>
                    <a:pt x="7873" y="12706"/>
                  </a:lnTo>
                  <a:lnTo>
                    <a:pt x="7627" y="12904"/>
                  </a:lnTo>
                  <a:lnTo>
                    <a:pt x="7363" y="13048"/>
                  </a:lnTo>
                  <a:lnTo>
                    <a:pt x="7080" y="13180"/>
                  </a:lnTo>
                  <a:lnTo>
                    <a:pt x="6759" y="13257"/>
                  </a:lnTo>
                  <a:lnTo>
                    <a:pt x="6419" y="13345"/>
                  </a:lnTo>
                  <a:lnTo>
                    <a:pt x="6098" y="13389"/>
                  </a:lnTo>
                  <a:lnTo>
                    <a:pt x="5739" y="13389"/>
                  </a:lnTo>
                  <a:lnTo>
                    <a:pt x="5418" y="13389"/>
                  </a:lnTo>
                  <a:lnTo>
                    <a:pt x="5079" y="13345"/>
                  </a:lnTo>
                  <a:lnTo>
                    <a:pt x="4758" y="13301"/>
                  </a:lnTo>
                  <a:lnTo>
                    <a:pt x="4474" y="13213"/>
                  </a:lnTo>
                  <a:lnTo>
                    <a:pt x="4172" y="13114"/>
                  </a:lnTo>
                  <a:lnTo>
                    <a:pt x="3965" y="12982"/>
                  </a:lnTo>
                  <a:lnTo>
                    <a:pt x="3738" y="12838"/>
                  </a:lnTo>
                  <a:lnTo>
                    <a:pt x="3493" y="12706"/>
                  </a:lnTo>
                  <a:lnTo>
                    <a:pt x="3228" y="12607"/>
                  </a:lnTo>
                  <a:lnTo>
                    <a:pt x="2945" y="12519"/>
                  </a:lnTo>
                  <a:lnTo>
                    <a:pt x="2700" y="12431"/>
                  </a:lnTo>
                  <a:lnTo>
                    <a:pt x="2397" y="12375"/>
                  </a:lnTo>
                  <a:lnTo>
                    <a:pt x="2152" y="12331"/>
                  </a:lnTo>
                  <a:lnTo>
                    <a:pt x="1888" y="12309"/>
                  </a:lnTo>
                  <a:lnTo>
                    <a:pt x="1642" y="12309"/>
                  </a:lnTo>
                  <a:lnTo>
                    <a:pt x="1397" y="12331"/>
                  </a:lnTo>
                  <a:lnTo>
                    <a:pt x="1170" y="12397"/>
                  </a:lnTo>
                  <a:lnTo>
                    <a:pt x="962" y="12453"/>
                  </a:lnTo>
                  <a:lnTo>
                    <a:pt x="774" y="12563"/>
                  </a:lnTo>
                  <a:lnTo>
                    <a:pt x="623" y="12684"/>
                  </a:lnTo>
                  <a:lnTo>
                    <a:pt x="528" y="12838"/>
                  </a:lnTo>
                  <a:lnTo>
                    <a:pt x="453" y="13026"/>
                  </a:lnTo>
                  <a:lnTo>
                    <a:pt x="339" y="13477"/>
                  </a:lnTo>
                  <a:lnTo>
                    <a:pt x="226" y="13984"/>
                  </a:lnTo>
                  <a:lnTo>
                    <a:pt x="151" y="14535"/>
                  </a:lnTo>
                  <a:lnTo>
                    <a:pt x="113" y="15075"/>
                  </a:lnTo>
                  <a:lnTo>
                    <a:pt x="113" y="15626"/>
                  </a:lnTo>
                  <a:lnTo>
                    <a:pt x="151" y="16133"/>
                  </a:lnTo>
                  <a:lnTo>
                    <a:pt x="188" y="16376"/>
                  </a:lnTo>
                  <a:lnTo>
                    <a:pt x="264" y="16585"/>
                  </a:lnTo>
                  <a:lnTo>
                    <a:pt x="339" y="16773"/>
                  </a:lnTo>
                  <a:lnTo>
                    <a:pt x="453" y="16938"/>
                  </a:lnTo>
                  <a:lnTo>
                    <a:pt x="1095" y="16883"/>
                  </a:lnTo>
                  <a:lnTo>
                    <a:pt x="1963" y="16795"/>
                  </a:lnTo>
                  <a:lnTo>
                    <a:pt x="2945" y="16751"/>
                  </a:lnTo>
                  <a:lnTo>
                    <a:pt x="3965" y="16706"/>
                  </a:lnTo>
                  <a:lnTo>
                    <a:pt x="5022" y="16684"/>
                  </a:lnTo>
                  <a:lnTo>
                    <a:pt x="5947" y="16684"/>
                  </a:lnTo>
                  <a:lnTo>
                    <a:pt x="6759" y="16706"/>
                  </a:lnTo>
                  <a:lnTo>
                    <a:pt x="7363" y="16751"/>
                  </a:lnTo>
                  <a:lnTo>
                    <a:pt x="7948" y="16839"/>
                  </a:lnTo>
                  <a:lnTo>
                    <a:pt x="8458" y="16916"/>
                  </a:lnTo>
                  <a:lnTo>
                    <a:pt x="8893" y="17026"/>
                  </a:lnTo>
                  <a:lnTo>
                    <a:pt x="9289" y="17158"/>
                  </a:lnTo>
                  <a:lnTo>
                    <a:pt x="9572" y="17280"/>
                  </a:lnTo>
                  <a:lnTo>
                    <a:pt x="9799" y="17412"/>
                  </a:lnTo>
                  <a:lnTo>
                    <a:pt x="9969" y="17555"/>
                  </a:lnTo>
                  <a:lnTo>
                    <a:pt x="10120" y="17687"/>
                  </a:lnTo>
                  <a:lnTo>
                    <a:pt x="10158" y="17831"/>
                  </a:lnTo>
                  <a:lnTo>
                    <a:pt x="10195" y="17974"/>
                  </a:lnTo>
                  <a:lnTo>
                    <a:pt x="10158" y="18128"/>
                  </a:lnTo>
                  <a:lnTo>
                    <a:pt x="10082" y="18271"/>
                  </a:lnTo>
                  <a:lnTo>
                    <a:pt x="9969" y="18426"/>
                  </a:lnTo>
                  <a:lnTo>
                    <a:pt x="9837" y="18569"/>
                  </a:lnTo>
                  <a:lnTo>
                    <a:pt x="9648" y="18701"/>
                  </a:lnTo>
                  <a:lnTo>
                    <a:pt x="9440" y="18822"/>
                  </a:lnTo>
                  <a:lnTo>
                    <a:pt x="9213" y="18999"/>
                  </a:lnTo>
                  <a:lnTo>
                    <a:pt x="9044" y="19186"/>
                  </a:lnTo>
                  <a:lnTo>
                    <a:pt x="8893" y="19395"/>
                  </a:lnTo>
                  <a:lnTo>
                    <a:pt x="8817" y="19627"/>
                  </a:lnTo>
                  <a:lnTo>
                    <a:pt x="8779" y="19858"/>
                  </a:lnTo>
                  <a:lnTo>
                    <a:pt x="8779" y="20112"/>
                  </a:lnTo>
                  <a:lnTo>
                    <a:pt x="8855" y="20354"/>
                  </a:lnTo>
                  <a:lnTo>
                    <a:pt x="8968" y="20586"/>
                  </a:lnTo>
                  <a:lnTo>
                    <a:pt x="9138" y="20817"/>
                  </a:lnTo>
                  <a:lnTo>
                    <a:pt x="9365" y="21026"/>
                  </a:lnTo>
                  <a:lnTo>
                    <a:pt x="9610" y="21192"/>
                  </a:lnTo>
                  <a:lnTo>
                    <a:pt x="9950" y="21368"/>
                  </a:lnTo>
                  <a:lnTo>
                    <a:pt x="10120" y="21445"/>
                  </a:lnTo>
                  <a:lnTo>
                    <a:pt x="10346" y="21511"/>
                  </a:lnTo>
                  <a:lnTo>
                    <a:pt x="10516" y="21555"/>
                  </a:lnTo>
                  <a:lnTo>
                    <a:pt x="10743" y="21600"/>
                  </a:lnTo>
                  <a:lnTo>
                    <a:pt x="10988" y="21644"/>
                  </a:lnTo>
                  <a:lnTo>
                    <a:pt x="11215" y="21666"/>
                  </a:lnTo>
                  <a:lnTo>
                    <a:pt x="11498" y="21666"/>
                  </a:lnTo>
                  <a:lnTo>
                    <a:pt x="11762" y="21666"/>
                  </a:lnTo>
                  <a:lnTo>
                    <a:pt x="12253" y="21644"/>
                  </a:lnTo>
                  <a:lnTo>
                    <a:pt x="12763" y="21577"/>
                  </a:lnTo>
                  <a:lnTo>
                    <a:pt x="13197" y="21467"/>
                  </a:lnTo>
                  <a:lnTo>
                    <a:pt x="13556" y="21346"/>
                  </a:lnTo>
                  <a:lnTo>
                    <a:pt x="13896" y="21192"/>
                  </a:lnTo>
                  <a:lnTo>
                    <a:pt x="14179" y="21026"/>
                  </a:lnTo>
                  <a:lnTo>
                    <a:pt x="14444" y="20839"/>
                  </a:lnTo>
                  <a:lnTo>
                    <a:pt x="14576" y="20641"/>
                  </a:lnTo>
                  <a:lnTo>
                    <a:pt x="14727" y="20431"/>
                  </a:lnTo>
                  <a:lnTo>
                    <a:pt x="14765" y="20200"/>
                  </a:lnTo>
                  <a:lnTo>
                    <a:pt x="14802" y="19991"/>
                  </a:lnTo>
                  <a:lnTo>
                    <a:pt x="14727" y="19759"/>
                  </a:lnTo>
                  <a:lnTo>
                    <a:pt x="14613" y="19550"/>
                  </a:lnTo>
                  <a:lnTo>
                    <a:pt x="14444" y="19307"/>
                  </a:lnTo>
                  <a:lnTo>
                    <a:pt x="14217" y="19098"/>
                  </a:lnTo>
                  <a:lnTo>
                    <a:pt x="13934" y="18911"/>
                  </a:lnTo>
                  <a:lnTo>
                    <a:pt x="13669" y="18745"/>
                  </a:lnTo>
                  <a:lnTo>
                    <a:pt x="13462" y="18547"/>
                  </a:lnTo>
                  <a:lnTo>
                    <a:pt x="13311" y="18337"/>
                  </a:lnTo>
                  <a:lnTo>
                    <a:pt x="13197" y="18150"/>
                  </a:lnTo>
                  <a:lnTo>
                    <a:pt x="13122" y="17941"/>
                  </a:lnTo>
                  <a:lnTo>
                    <a:pt x="13122" y="17720"/>
                  </a:lnTo>
                  <a:lnTo>
                    <a:pt x="13122" y="17533"/>
                  </a:lnTo>
                  <a:lnTo>
                    <a:pt x="13197" y="17346"/>
                  </a:lnTo>
                  <a:lnTo>
                    <a:pt x="13273" y="17158"/>
                  </a:lnTo>
                  <a:lnTo>
                    <a:pt x="13386" y="16982"/>
                  </a:lnTo>
                  <a:lnTo>
                    <a:pt x="13537" y="16839"/>
                  </a:lnTo>
                  <a:lnTo>
                    <a:pt x="13707" y="16706"/>
                  </a:lnTo>
                  <a:lnTo>
                    <a:pt x="13896" y="16607"/>
                  </a:lnTo>
                  <a:lnTo>
                    <a:pt x="14104" y="16519"/>
                  </a:lnTo>
                  <a:lnTo>
                    <a:pt x="14330" y="16453"/>
                  </a:lnTo>
                  <a:lnTo>
                    <a:pt x="14538" y="16431"/>
                  </a:lnTo>
                  <a:lnTo>
                    <a:pt x="14897" y="16453"/>
                  </a:lnTo>
                  <a:lnTo>
                    <a:pt x="15406" y="16497"/>
                  </a:lnTo>
                  <a:lnTo>
                    <a:pt x="16105" y="16541"/>
                  </a:lnTo>
                  <a:lnTo>
                    <a:pt x="16898" y="16607"/>
                  </a:lnTo>
                  <a:lnTo>
                    <a:pt x="17804" y="16651"/>
                  </a:lnTo>
                  <a:lnTo>
                    <a:pt x="18786" y="16684"/>
                  </a:lnTo>
                  <a:lnTo>
                    <a:pt x="19844" y="16728"/>
                  </a:lnTo>
                  <a:lnTo>
                    <a:pt x="20920" y="16751"/>
                  </a:lnTo>
                  <a:lnTo>
                    <a:pt x="21109" y="16497"/>
                  </a:lnTo>
                  <a:lnTo>
                    <a:pt x="21241" y="16222"/>
                  </a:lnTo>
                  <a:lnTo>
                    <a:pt x="21392" y="15946"/>
                  </a:lnTo>
                  <a:lnTo>
                    <a:pt x="21467" y="15648"/>
                  </a:lnTo>
                  <a:lnTo>
                    <a:pt x="21543" y="15351"/>
                  </a:lnTo>
                  <a:lnTo>
                    <a:pt x="21618" y="15042"/>
                  </a:lnTo>
                  <a:lnTo>
                    <a:pt x="21618" y="14745"/>
                  </a:lnTo>
                  <a:lnTo>
                    <a:pt x="21618" y="14447"/>
                  </a:lnTo>
                  <a:lnTo>
                    <a:pt x="21618" y="14150"/>
                  </a:lnTo>
                  <a:lnTo>
                    <a:pt x="21581" y="13852"/>
                  </a:lnTo>
                  <a:lnTo>
                    <a:pt x="21505" y="13577"/>
                  </a:lnTo>
                  <a:lnTo>
                    <a:pt x="21430" y="13301"/>
                  </a:lnTo>
                  <a:lnTo>
                    <a:pt x="21354" y="13048"/>
                  </a:lnTo>
                  <a:lnTo>
                    <a:pt x="21241" y="12816"/>
                  </a:lnTo>
                  <a:lnTo>
                    <a:pt x="21146" y="12607"/>
                  </a:lnTo>
                  <a:lnTo>
                    <a:pt x="21033" y="12431"/>
                  </a:lnTo>
                  <a:lnTo>
                    <a:pt x="20920" y="12265"/>
                  </a:lnTo>
                  <a:lnTo>
                    <a:pt x="20769" y="12144"/>
                  </a:lnTo>
                  <a:lnTo>
                    <a:pt x="20637" y="12034"/>
                  </a:lnTo>
                  <a:lnTo>
                    <a:pt x="20486" y="11946"/>
                  </a:lnTo>
                  <a:lnTo>
                    <a:pt x="20297" y="11891"/>
                  </a:lnTo>
                  <a:lnTo>
                    <a:pt x="20165" y="11846"/>
                  </a:lnTo>
                  <a:lnTo>
                    <a:pt x="19976" y="11824"/>
                  </a:lnTo>
                  <a:lnTo>
                    <a:pt x="19806" y="11802"/>
                  </a:lnTo>
                  <a:lnTo>
                    <a:pt x="19390" y="11824"/>
                  </a:lnTo>
                  <a:lnTo>
                    <a:pt x="18956" y="11891"/>
                  </a:lnTo>
                  <a:lnTo>
                    <a:pt x="18503" y="11968"/>
                  </a:lnTo>
                  <a:lnTo>
                    <a:pt x="17993" y="12078"/>
                  </a:lnTo>
                  <a:lnTo>
                    <a:pt x="17653" y="12144"/>
                  </a:lnTo>
                  <a:lnTo>
                    <a:pt x="17332" y="12199"/>
                  </a:lnTo>
                  <a:lnTo>
                    <a:pt x="17049" y="12221"/>
                  </a:lnTo>
                  <a:lnTo>
                    <a:pt x="16747" y="12243"/>
                  </a:lnTo>
                  <a:lnTo>
                    <a:pt x="16464" y="12243"/>
                  </a:lnTo>
                  <a:lnTo>
                    <a:pt x="16218" y="12243"/>
                  </a:lnTo>
                  <a:lnTo>
                    <a:pt x="15992" y="12221"/>
                  </a:lnTo>
                  <a:lnTo>
                    <a:pt x="15746" y="12199"/>
                  </a:lnTo>
                  <a:lnTo>
                    <a:pt x="15520" y="12155"/>
                  </a:lnTo>
                  <a:lnTo>
                    <a:pt x="15350" y="12122"/>
                  </a:lnTo>
                  <a:lnTo>
                    <a:pt x="15161" y="12056"/>
                  </a:lnTo>
                  <a:lnTo>
                    <a:pt x="14972" y="11990"/>
                  </a:lnTo>
                  <a:lnTo>
                    <a:pt x="14689" y="11846"/>
                  </a:lnTo>
                  <a:lnTo>
                    <a:pt x="14444" y="11670"/>
                  </a:lnTo>
                  <a:lnTo>
                    <a:pt x="14255" y="11483"/>
                  </a:lnTo>
                  <a:lnTo>
                    <a:pt x="14104" y="11295"/>
                  </a:lnTo>
                  <a:lnTo>
                    <a:pt x="14028" y="11086"/>
                  </a:lnTo>
                  <a:lnTo>
                    <a:pt x="13972" y="10888"/>
                  </a:lnTo>
                  <a:lnTo>
                    <a:pt x="13972" y="10700"/>
                  </a:lnTo>
                  <a:lnTo>
                    <a:pt x="14009" y="10513"/>
                  </a:lnTo>
                  <a:lnTo>
                    <a:pt x="14066" y="10359"/>
                  </a:lnTo>
                  <a:lnTo>
                    <a:pt x="14179" y="10215"/>
                  </a:lnTo>
                  <a:lnTo>
                    <a:pt x="14406" y="10006"/>
                  </a:lnTo>
                  <a:lnTo>
                    <a:pt x="14651" y="9830"/>
                  </a:lnTo>
                  <a:lnTo>
                    <a:pt x="14878" y="9686"/>
                  </a:lnTo>
                  <a:lnTo>
                    <a:pt x="15123" y="9554"/>
                  </a:lnTo>
                  <a:lnTo>
                    <a:pt x="15350" y="9477"/>
                  </a:lnTo>
                  <a:lnTo>
                    <a:pt x="15558" y="9411"/>
                  </a:lnTo>
                  <a:lnTo>
                    <a:pt x="15803" y="9345"/>
                  </a:lnTo>
                  <a:lnTo>
                    <a:pt x="16030" y="9323"/>
                  </a:lnTo>
                  <a:lnTo>
                    <a:pt x="16256" y="9301"/>
                  </a:lnTo>
                  <a:lnTo>
                    <a:pt x="16464" y="9323"/>
                  </a:lnTo>
                  <a:lnTo>
                    <a:pt x="16690" y="9345"/>
                  </a:lnTo>
                  <a:lnTo>
                    <a:pt x="16898" y="9367"/>
                  </a:lnTo>
                  <a:lnTo>
                    <a:pt x="17332" y="9477"/>
                  </a:lnTo>
                  <a:lnTo>
                    <a:pt x="17767" y="9598"/>
                  </a:lnTo>
                  <a:lnTo>
                    <a:pt x="18163" y="9731"/>
                  </a:lnTo>
                  <a:lnTo>
                    <a:pt x="18597" y="9874"/>
                  </a:lnTo>
                  <a:lnTo>
                    <a:pt x="18994" y="10006"/>
                  </a:lnTo>
                  <a:lnTo>
                    <a:pt x="19428" y="10083"/>
                  </a:lnTo>
                  <a:lnTo>
                    <a:pt x="19617" y="10127"/>
                  </a:lnTo>
                  <a:lnTo>
                    <a:pt x="19844" y="10149"/>
                  </a:lnTo>
                  <a:lnTo>
                    <a:pt x="20013" y="10149"/>
                  </a:lnTo>
                  <a:lnTo>
                    <a:pt x="20240" y="10127"/>
                  </a:lnTo>
                  <a:lnTo>
                    <a:pt x="20410" y="10105"/>
                  </a:lnTo>
                  <a:lnTo>
                    <a:pt x="20637" y="10061"/>
                  </a:lnTo>
                  <a:lnTo>
                    <a:pt x="20844" y="9984"/>
                  </a:lnTo>
                  <a:lnTo>
                    <a:pt x="21033" y="9896"/>
                  </a:lnTo>
                  <a:lnTo>
                    <a:pt x="21146" y="9830"/>
                  </a:lnTo>
                  <a:lnTo>
                    <a:pt x="21203" y="9753"/>
                  </a:lnTo>
                  <a:lnTo>
                    <a:pt x="21279" y="9642"/>
                  </a:lnTo>
                  <a:lnTo>
                    <a:pt x="21354" y="9521"/>
                  </a:lnTo>
                  <a:lnTo>
                    <a:pt x="21430" y="9246"/>
                  </a:lnTo>
                  <a:lnTo>
                    <a:pt x="21430" y="8904"/>
                  </a:lnTo>
                  <a:lnTo>
                    <a:pt x="21430" y="8540"/>
                  </a:lnTo>
                  <a:lnTo>
                    <a:pt x="21392" y="8144"/>
                  </a:lnTo>
                  <a:lnTo>
                    <a:pt x="21354" y="7714"/>
                  </a:lnTo>
                  <a:lnTo>
                    <a:pt x="21279" y="7295"/>
                  </a:lnTo>
                  <a:lnTo>
                    <a:pt x="21146" y="6446"/>
                  </a:lnTo>
                  <a:lnTo>
                    <a:pt x="20995" y="5686"/>
                  </a:lnTo>
                  <a:lnTo>
                    <a:pt x="20958" y="5366"/>
                  </a:lnTo>
                  <a:lnTo>
                    <a:pt x="20958" y="5091"/>
                  </a:lnTo>
                  <a:lnTo>
                    <a:pt x="20958" y="4860"/>
                  </a:lnTo>
                  <a:lnTo>
                    <a:pt x="21033" y="4716"/>
                  </a:lnTo>
                  <a:lnTo>
                    <a:pt x="20637" y="4860"/>
                  </a:lnTo>
                  <a:lnTo>
                    <a:pt x="20127" y="4992"/>
                  </a:lnTo>
                  <a:lnTo>
                    <a:pt x="19617" y="5069"/>
                  </a:lnTo>
                  <a:lnTo>
                    <a:pt x="19032" y="5157"/>
                  </a:lnTo>
                  <a:lnTo>
                    <a:pt x="18465" y="5201"/>
                  </a:lnTo>
                  <a:lnTo>
                    <a:pt x="17842" y="5245"/>
                  </a:lnTo>
                  <a:lnTo>
                    <a:pt x="17219" y="5267"/>
                  </a:lnTo>
                  <a:lnTo>
                    <a:pt x="16615" y="5267"/>
                  </a:lnTo>
                  <a:lnTo>
                    <a:pt x="15992" y="5245"/>
                  </a:lnTo>
                  <a:lnTo>
                    <a:pt x="15369" y="5201"/>
                  </a:lnTo>
                  <a:lnTo>
                    <a:pt x="14840" y="5157"/>
                  </a:lnTo>
                  <a:lnTo>
                    <a:pt x="14293" y="5091"/>
                  </a:lnTo>
                  <a:lnTo>
                    <a:pt x="13783" y="5014"/>
                  </a:lnTo>
                  <a:lnTo>
                    <a:pt x="13386" y="4926"/>
                  </a:lnTo>
                  <a:lnTo>
                    <a:pt x="13027" y="4815"/>
                  </a:lnTo>
                  <a:lnTo>
                    <a:pt x="12725" y="4716"/>
                  </a:lnTo>
                  <a:lnTo>
                    <a:pt x="12480" y="4606"/>
                  </a:lnTo>
                  <a:lnTo>
                    <a:pt x="12291" y="4496"/>
                  </a:lnTo>
                  <a:lnTo>
                    <a:pt x="12197" y="4397"/>
                  </a:lnTo>
                  <a:lnTo>
                    <a:pt x="12083" y="4286"/>
                  </a:lnTo>
                  <a:lnTo>
                    <a:pt x="12046" y="4187"/>
                  </a:lnTo>
                  <a:lnTo>
                    <a:pt x="12008" y="4077"/>
                  </a:lnTo>
                  <a:lnTo>
                    <a:pt x="12046" y="3967"/>
                  </a:lnTo>
                  <a:lnTo>
                    <a:pt x="12121" y="3868"/>
                  </a:lnTo>
                  <a:lnTo>
                    <a:pt x="12197" y="3735"/>
                  </a:lnTo>
                  <a:lnTo>
                    <a:pt x="12291" y="3614"/>
                  </a:lnTo>
                  <a:lnTo>
                    <a:pt x="12442" y="3482"/>
                  </a:lnTo>
                  <a:lnTo>
                    <a:pt x="12631" y="3361"/>
                  </a:lnTo>
                  <a:lnTo>
                    <a:pt x="13065" y="3085"/>
                  </a:lnTo>
                  <a:lnTo>
                    <a:pt x="13537" y="2766"/>
                  </a:lnTo>
                  <a:lnTo>
                    <a:pt x="13783" y="2578"/>
                  </a:lnTo>
                  <a:lnTo>
                    <a:pt x="13934" y="2380"/>
                  </a:lnTo>
                  <a:lnTo>
                    <a:pt x="14028" y="2171"/>
                  </a:lnTo>
                  <a:lnTo>
                    <a:pt x="14104" y="1961"/>
                  </a:lnTo>
                  <a:lnTo>
                    <a:pt x="14104" y="1730"/>
                  </a:lnTo>
                  <a:lnTo>
                    <a:pt x="14066" y="1498"/>
                  </a:lnTo>
                  <a:lnTo>
                    <a:pt x="13972" y="1267"/>
                  </a:lnTo>
                  <a:lnTo>
                    <a:pt x="13820" y="1057"/>
                  </a:lnTo>
                  <a:lnTo>
                    <a:pt x="13594" y="837"/>
                  </a:lnTo>
                  <a:lnTo>
                    <a:pt x="13386" y="628"/>
                  </a:lnTo>
                  <a:lnTo>
                    <a:pt x="13103" y="462"/>
                  </a:lnTo>
                  <a:lnTo>
                    <a:pt x="12763" y="308"/>
                  </a:lnTo>
                  <a:lnTo>
                    <a:pt x="12404" y="187"/>
                  </a:lnTo>
                  <a:lnTo>
                    <a:pt x="12008" y="77"/>
                  </a:lnTo>
                  <a:lnTo>
                    <a:pt x="11574" y="33"/>
                  </a:lnTo>
                  <a:lnTo>
                    <a:pt x="11102" y="11"/>
                  </a:lnTo>
                  <a:lnTo>
                    <a:pt x="10667" y="11"/>
                  </a:lnTo>
                  <a:lnTo>
                    <a:pt x="10233" y="77"/>
                  </a:lnTo>
                  <a:lnTo>
                    <a:pt x="9837" y="187"/>
                  </a:lnTo>
                  <a:lnTo>
                    <a:pt x="9440" y="286"/>
                  </a:lnTo>
                  <a:lnTo>
                    <a:pt x="9062" y="462"/>
                  </a:lnTo>
                  <a:lnTo>
                    <a:pt x="8741" y="628"/>
                  </a:lnTo>
                  <a:lnTo>
                    <a:pt x="8458" y="815"/>
                  </a:lnTo>
                  <a:lnTo>
                    <a:pt x="8232" y="1035"/>
                  </a:lnTo>
                  <a:lnTo>
                    <a:pt x="8062" y="1245"/>
                  </a:lnTo>
                  <a:lnTo>
                    <a:pt x="7911" y="1476"/>
                  </a:lnTo>
                  <a:lnTo>
                    <a:pt x="7835" y="1708"/>
                  </a:lnTo>
                  <a:lnTo>
                    <a:pt x="7797" y="1961"/>
                  </a:lnTo>
                  <a:lnTo>
                    <a:pt x="7835" y="2193"/>
                  </a:lnTo>
                  <a:lnTo>
                    <a:pt x="7948" y="2402"/>
                  </a:lnTo>
                  <a:lnTo>
                    <a:pt x="8062" y="2534"/>
                  </a:lnTo>
                  <a:lnTo>
                    <a:pt x="8175" y="2644"/>
                  </a:lnTo>
                  <a:lnTo>
                    <a:pt x="8269" y="2744"/>
                  </a:lnTo>
                  <a:lnTo>
                    <a:pt x="8420" y="2832"/>
                  </a:lnTo>
                  <a:lnTo>
                    <a:pt x="8704" y="3019"/>
                  </a:lnTo>
                  <a:lnTo>
                    <a:pt x="8968" y="3206"/>
                  </a:lnTo>
                  <a:lnTo>
                    <a:pt x="9138" y="3405"/>
                  </a:lnTo>
                  <a:lnTo>
                    <a:pt x="9327" y="3570"/>
                  </a:lnTo>
                  <a:lnTo>
                    <a:pt x="9440" y="3735"/>
                  </a:lnTo>
                  <a:lnTo>
                    <a:pt x="9516" y="3890"/>
                  </a:lnTo>
                  <a:lnTo>
                    <a:pt x="9534" y="4033"/>
                  </a:lnTo>
                  <a:lnTo>
                    <a:pt x="9534" y="4165"/>
                  </a:lnTo>
                  <a:lnTo>
                    <a:pt x="9516" y="4286"/>
                  </a:lnTo>
                  <a:lnTo>
                    <a:pt x="9440" y="4397"/>
                  </a:lnTo>
                  <a:lnTo>
                    <a:pt x="9327" y="4496"/>
                  </a:lnTo>
                  <a:lnTo>
                    <a:pt x="9176" y="4562"/>
                  </a:lnTo>
                  <a:lnTo>
                    <a:pt x="9006" y="4628"/>
                  </a:lnTo>
                  <a:lnTo>
                    <a:pt x="8779" y="4694"/>
                  </a:lnTo>
                  <a:lnTo>
                    <a:pt x="8534" y="4716"/>
                  </a:lnTo>
                  <a:lnTo>
                    <a:pt x="8232" y="4716"/>
                  </a:lnTo>
                  <a:lnTo>
                    <a:pt x="7118" y="4738"/>
                  </a:lnTo>
                  <a:lnTo>
                    <a:pt x="5947" y="4771"/>
                  </a:lnTo>
                  <a:lnTo>
                    <a:pt x="4795" y="4815"/>
                  </a:lnTo>
                  <a:lnTo>
                    <a:pt x="3681" y="4860"/>
                  </a:lnTo>
                  <a:lnTo>
                    <a:pt x="2662" y="4882"/>
                  </a:lnTo>
                  <a:lnTo>
                    <a:pt x="1755" y="4882"/>
                  </a:lnTo>
                  <a:lnTo>
                    <a:pt x="1359" y="4860"/>
                  </a:lnTo>
                  <a:lnTo>
                    <a:pt x="981" y="4837"/>
                  </a:lnTo>
                  <a:lnTo>
                    <a:pt x="698" y="4771"/>
                  </a:lnTo>
                  <a:lnTo>
                    <a:pt x="453" y="4716"/>
                  </a:lnTo>
                  <a:lnTo>
                    <a:pt x="453" y="5322"/>
                  </a:lnTo>
                  <a:lnTo>
                    <a:pt x="453" y="6083"/>
                  </a:lnTo>
                  <a:lnTo>
                    <a:pt x="453" y="6909"/>
                  </a:lnTo>
                  <a:lnTo>
                    <a:pt x="453" y="7780"/>
                  </a:lnTo>
                  <a:lnTo>
                    <a:pt x="453" y="8606"/>
                  </a:lnTo>
                  <a:lnTo>
                    <a:pt x="453" y="9345"/>
                  </a:lnTo>
                  <a:lnTo>
                    <a:pt x="453" y="9918"/>
                  </a:lnTo>
                  <a:lnTo>
                    <a:pt x="453" y="10282"/>
                  </a:lnTo>
                  <a:lnTo>
                    <a:pt x="490" y="10381"/>
                  </a:lnTo>
                  <a:lnTo>
                    <a:pt x="547" y="10491"/>
                  </a:lnTo>
                  <a:lnTo>
                    <a:pt x="660" y="10590"/>
                  </a:lnTo>
                  <a:lnTo>
                    <a:pt x="811" y="10700"/>
                  </a:lnTo>
                  <a:lnTo>
                    <a:pt x="981" y="10811"/>
                  </a:lnTo>
                  <a:lnTo>
                    <a:pt x="1208" y="10888"/>
                  </a:lnTo>
                  <a:lnTo>
                    <a:pt x="1453" y="10954"/>
                  </a:lnTo>
                  <a:lnTo>
                    <a:pt x="1718" y="11020"/>
                  </a:lnTo>
                  <a:lnTo>
                    <a:pt x="1963" y="11064"/>
                  </a:lnTo>
                  <a:lnTo>
                    <a:pt x="2265" y="11086"/>
                  </a:lnTo>
                  <a:lnTo>
                    <a:pt x="2548" y="11064"/>
                  </a:lnTo>
                  <a:lnTo>
                    <a:pt x="2794" y="11042"/>
                  </a:lnTo>
                  <a:lnTo>
                    <a:pt x="3096" y="10976"/>
                  </a:lnTo>
                  <a:lnTo>
                    <a:pt x="3341" y="10888"/>
                  </a:lnTo>
                  <a:lnTo>
                    <a:pt x="3606" y="10766"/>
                  </a:lnTo>
                  <a:lnTo>
                    <a:pt x="3813" y="10590"/>
                  </a:lnTo>
                  <a:close/>
                </a:path>
              </a:pathLst>
            </a:custGeom>
            <a:solidFill>
              <a:srgbClr val="D8EBB3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550" name="Puzzle1"/>
            <p:cNvSpPr>
              <a:spLocks noEditPoints="1" noChangeArrowheads="1"/>
            </p:cNvSpPr>
            <p:nvPr/>
          </p:nvSpPr>
          <p:spPr bwMode="auto">
            <a:xfrm>
              <a:off x="1824" y="1091"/>
              <a:ext cx="1800" cy="105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6084 w 21600"/>
                <a:gd name="T25" fmla="*/ 2569 h 21600"/>
                <a:gd name="T26" fmla="*/ 16128 w 21600"/>
                <a:gd name="T27" fmla="*/ 19545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9360" y="20836"/>
                  </a:moveTo>
                  <a:lnTo>
                    <a:pt x="9528" y="20836"/>
                  </a:lnTo>
                  <a:lnTo>
                    <a:pt x="9686" y="20762"/>
                  </a:lnTo>
                  <a:lnTo>
                    <a:pt x="9810" y="20687"/>
                  </a:lnTo>
                  <a:lnTo>
                    <a:pt x="9922" y="20575"/>
                  </a:lnTo>
                  <a:lnTo>
                    <a:pt x="10012" y="20426"/>
                  </a:lnTo>
                  <a:lnTo>
                    <a:pt x="10068" y="20296"/>
                  </a:lnTo>
                  <a:lnTo>
                    <a:pt x="10113" y="20110"/>
                  </a:lnTo>
                  <a:lnTo>
                    <a:pt x="10136" y="19905"/>
                  </a:lnTo>
                  <a:lnTo>
                    <a:pt x="10136" y="19682"/>
                  </a:lnTo>
                  <a:lnTo>
                    <a:pt x="10113" y="19440"/>
                  </a:lnTo>
                  <a:lnTo>
                    <a:pt x="10068" y="19142"/>
                  </a:lnTo>
                  <a:lnTo>
                    <a:pt x="10012" y="18900"/>
                  </a:lnTo>
                  <a:lnTo>
                    <a:pt x="9900" y="18620"/>
                  </a:lnTo>
                  <a:lnTo>
                    <a:pt x="9787" y="18285"/>
                  </a:lnTo>
                  <a:lnTo>
                    <a:pt x="9641" y="17968"/>
                  </a:lnTo>
                  <a:lnTo>
                    <a:pt x="9472" y="17652"/>
                  </a:lnTo>
                  <a:lnTo>
                    <a:pt x="9382" y="17466"/>
                  </a:lnTo>
                  <a:lnTo>
                    <a:pt x="9315" y="17298"/>
                  </a:lnTo>
                  <a:lnTo>
                    <a:pt x="9258" y="17112"/>
                  </a:lnTo>
                  <a:lnTo>
                    <a:pt x="9191" y="16926"/>
                  </a:lnTo>
                  <a:lnTo>
                    <a:pt x="9123" y="16535"/>
                  </a:lnTo>
                  <a:lnTo>
                    <a:pt x="9101" y="16144"/>
                  </a:lnTo>
                  <a:lnTo>
                    <a:pt x="9101" y="15753"/>
                  </a:lnTo>
                  <a:lnTo>
                    <a:pt x="9168" y="15362"/>
                  </a:lnTo>
                  <a:lnTo>
                    <a:pt x="9236" y="14971"/>
                  </a:lnTo>
                  <a:lnTo>
                    <a:pt x="9360" y="14580"/>
                  </a:lnTo>
                  <a:lnTo>
                    <a:pt x="9495" y="14244"/>
                  </a:lnTo>
                  <a:lnTo>
                    <a:pt x="9663" y="13891"/>
                  </a:lnTo>
                  <a:lnTo>
                    <a:pt x="9855" y="13611"/>
                  </a:lnTo>
                  <a:lnTo>
                    <a:pt x="10068" y="13351"/>
                  </a:lnTo>
                  <a:lnTo>
                    <a:pt x="10293" y="13146"/>
                  </a:lnTo>
                  <a:lnTo>
                    <a:pt x="10552" y="12997"/>
                  </a:lnTo>
                  <a:lnTo>
                    <a:pt x="10811" y="12885"/>
                  </a:lnTo>
                  <a:lnTo>
                    <a:pt x="11069" y="12866"/>
                  </a:lnTo>
                  <a:lnTo>
                    <a:pt x="11351" y="12885"/>
                  </a:lnTo>
                  <a:lnTo>
                    <a:pt x="11610" y="12997"/>
                  </a:lnTo>
                  <a:lnTo>
                    <a:pt x="11846" y="13183"/>
                  </a:lnTo>
                  <a:lnTo>
                    <a:pt x="12060" y="13388"/>
                  </a:lnTo>
                  <a:lnTo>
                    <a:pt x="12251" y="13648"/>
                  </a:lnTo>
                  <a:lnTo>
                    <a:pt x="12419" y="13928"/>
                  </a:lnTo>
                  <a:lnTo>
                    <a:pt x="12555" y="14244"/>
                  </a:lnTo>
                  <a:lnTo>
                    <a:pt x="12690" y="14617"/>
                  </a:lnTo>
                  <a:lnTo>
                    <a:pt x="12768" y="15008"/>
                  </a:lnTo>
                  <a:lnTo>
                    <a:pt x="12836" y="15399"/>
                  </a:lnTo>
                  <a:lnTo>
                    <a:pt x="12858" y="15753"/>
                  </a:lnTo>
                  <a:lnTo>
                    <a:pt x="12858" y="16144"/>
                  </a:lnTo>
                  <a:lnTo>
                    <a:pt x="12813" y="16535"/>
                  </a:lnTo>
                  <a:lnTo>
                    <a:pt x="12746" y="16888"/>
                  </a:lnTo>
                  <a:lnTo>
                    <a:pt x="12667" y="17224"/>
                  </a:lnTo>
                  <a:lnTo>
                    <a:pt x="12510" y="17503"/>
                  </a:lnTo>
                  <a:lnTo>
                    <a:pt x="12228" y="18043"/>
                  </a:lnTo>
                  <a:lnTo>
                    <a:pt x="11970" y="18546"/>
                  </a:lnTo>
                  <a:lnTo>
                    <a:pt x="11868" y="18751"/>
                  </a:lnTo>
                  <a:lnTo>
                    <a:pt x="11778" y="18974"/>
                  </a:lnTo>
                  <a:lnTo>
                    <a:pt x="11711" y="19179"/>
                  </a:lnTo>
                  <a:lnTo>
                    <a:pt x="11666" y="19365"/>
                  </a:lnTo>
                  <a:lnTo>
                    <a:pt x="11632" y="19570"/>
                  </a:lnTo>
                  <a:lnTo>
                    <a:pt x="11632" y="19756"/>
                  </a:lnTo>
                  <a:lnTo>
                    <a:pt x="11632" y="19942"/>
                  </a:lnTo>
                  <a:lnTo>
                    <a:pt x="11643" y="20110"/>
                  </a:lnTo>
                  <a:lnTo>
                    <a:pt x="11711" y="20296"/>
                  </a:lnTo>
                  <a:lnTo>
                    <a:pt x="11801" y="20464"/>
                  </a:lnTo>
                  <a:lnTo>
                    <a:pt x="11891" y="20650"/>
                  </a:lnTo>
                  <a:lnTo>
                    <a:pt x="12037" y="20836"/>
                  </a:lnTo>
                  <a:lnTo>
                    <a:pt x="12206" y="21004"/>
                  </a:lnTo>
                  <a:lnTo>
                    <a:pt x="12419" y="21190"/>
                  </a:lnTo>
                  <a:lnTo>
                    <a:pt x="12667" y="21320"/>
                  </a:lnTo>
                  <a:lnTo>
                    <a:pt x="12960" y="21432"/>
                  </a:lnTo>
                  <a:lnTo>
                    <a:pt x="13286" y="21544"/>
                  </a:lnTo>
                  <a:lnTo>
                    <a:pt x="13612" y="21655"/>
                  </a:lnTo>
                  <a:lnTo>
                    <a:pt x="13983" y="21693"/>
                  </a:lnTo>
                  <a:lnTo>
                    <a:pt x="14343" y="21730"/>
                  </a:lnTo>
                  <a:lnTo>
                    <a:pt x="14715" y="21730"/>
                  </a:lnTo>
                  <a:lnTo>
                    <a:pt x="15075" y="21730"/>
                  </a:lnTo>
                  <a:lnTo>
                    <a:pt x="15446" y="21655"/>
                  </a:lnTo>
                  <a:lnTo>
                    <a:pt x="15794" y="21581"/>
                  </a:lnTo>
                  <a:lnTo>
                    <a:pt x="16132" y="21432"/>
                  </a:lnTo>
                  <a:lnTo>
                    <a:pt x="16458" y="21302"/>
                  </a:lnTo>
                  <a:lnTo>
                    <a:pt x="16740" y="21078"/>
                  </a:lnTo>
                  <a:lnTo>
                    <a:pt x="16976" y="20836"/>
                  </a:lnTo>
                  <a:lnTo>
                    <a:pt x="17043" y="20650"/>
                  </a:lnTo>
                  <a:lnTo>
                    <a:pt x="17088" y="20426"/>
                  </a:lnTo>
                  <a:lnTo>
                    <a:pt x="17133" y="20222"/>
                  </a:lnTo>
                  <a:lnTo>
                    <a:pt x="17156" y="19980"/>
                  </a:lnTo>
                  <a:lnTo>
                    <a:pt x="17167" y="19477"/>
                  </a:lnTo>
                  <a:lnTo>
                    <a:pt x="17167" y="18974"/>
                  </a:lnTo>
                  <a:lnTo>
                    <a:pt x="17156" y="18397"/>
                  </a:lnTo>
                  <a:lnTo>
                    <a:pt x="17111" y="17820"/>
                  </a:lnTo>
                  <a:lnTo>
                    <a:pt x="17066" y="17261"/>
                  </a:lnTo>
                  <a:lnTo>
                    <a:pt x="16998" y="16646"/>
                  </a:lnTo>
                  <a:lnTo>
                    <a:pt x="16852" y="15511"/>
                  </a:lnTo>
                  <a:lnTo>
                    <a:pt x="16740" y="14393"/>
                  </a:lnTo>
                  <a:lnTo>
                    <a:pt x="16717" y="13928"/>
                  </a:lnTo>
                  <a:lnTo>
                    <a:pt x="16695" y="13462"/>
                  </a:lnTo>
                  <a:lnTo>
                    <a:pt x="16717" y="13071"/>
                  </a:lnTo>
                  <a:lnTo>
                    <a:pt x="16785" y="12755"/>
                  </a:lnTo>
                  <a:lnTo>
                    <a:pt x="16852" y="12419"/>
                  </a:lnTo>
                  <a:lnTo>
                    <a:pt x="16953" y="12140"/>
                  </a:lnTo>
                  <a:lnTo>
                    <a:pt x="17088" y="11898"/>
                  </a:lnTo>
                  <a:lnTo>
                    <a:pt x="17212" y="11675"/>
                  </a:lnTo>
                  <a:lnTo>
                    <a:pt x="17370" y="11470"/>
                  </a:lnTo>
                  <a:lnTo>
                    <a:pt x="17516" y="11284"/>
                  </a:lnTo>
                  <a:lnTo>
                    <a:pt x="17696" y="11135"/>
                  </a:lnTo>
                  <a:lnTo>
                    <a:pt x="17865" y="11042"/>
                  </a:lnTo>
                  <a:lnTo>
                    <a:pt x="18033" y="10930"/>
                  </a:lnTo>
                  <a:lnTo>
                    <a:pt x="18213" y="10893"/>
                  </a:lnTo>
                  <a:lnTo>
                    <a:pt x="18382" y="10893"/>
                  </a:lnTo>
                  <a:lnTo>
                    <a:pt x="18551" y="10967"/>
                  </a:lnTo>
                  <a:lnTo>
                    <a:pt x="18708" y="11042"/>
                  </a:lnTo>
                  <a:lnTo>
                    <a:pt x="18855" y="11172"/>
                  </a:lnTo>
                  <a:lnTo>
                    <a:pt x="19012" y="11358"/>
                  </a:lnTo>
                  <a:lnTo>
                    <a:pt x="19136" y="11600"/>
                  </a:lnTo>
                  <a:lnTo>
                    <a:pt x="19271" y="11861"/>
                  </a:lnTo>
                  <a:lnTo>
                    <a:pt x="19440" y="12028"/>
                  </a:lnTo>
                  <a:lnTo>
                    <a:pt x="19608" y="12177"/>
                  </a:lnTo>
                  <a:lnTo>
                    <a:pt x="19822" y="12289"/>
                  </a:lnTo>
                  <a:lnTo>
                    <a:pt x="20025" y="12289"/>
                  </a:lnTo>
                  <a:lnTo>
                    <a:pt x="20238" y="12289"/>
                  </a:lnTo>
                  <a:lnTo>
                    <a:pt x="20452" y="12215"/>
                  </a:lnTo>
                  <a:lnTo>
                    <a:pt x="20643" y="12103"/>
                  </a:lnTo>
                  <a:lnTo>
                    <a:pt x="20846" y="11973"/>
                  </a:lnTo>
                  <a:lnTo>
                    <a:pt x="21037" y="11786"/>
                  </a:lnTo>
                  <a:lnTo>
                    <a:pt x="21206" y="11563"/>
                  </a:lnTo>
                  <a:lnTo>
                    <a:pt x="21363" y="11321"/>
                  </a:lnTo>
                  <a:lnTo>
                    <a:pt x="21465" y="11079"/>
                  </a:lnTo>
                  <a:lnTo>
                    <a:pt x="21577" y="10744"/>
                  </a:lnTo>
                  <a:lnTo>
                    <a:pt x="21622" y="10427"/>
                  </a:lnTo>
                  <a:lnTo>
                    <a:pt x="21645" y="10111"/>
                  </a:lnTo>
                  <a:lnTo>
                    <a:pt x="21622" y="9608"/>
                  </a:lnTo>
                  <a:lnTo>
                    <a:pt x="21577" y="9142"/>
                  </a:lnTo>
                  <a:lnTo>
                    <a:pt x="21465" y="8751"/>
                  </a:lnTo>
                  <a:lnTo>
                    <a:pt x="21363" y="8397"/>
                  </a:lnTo>
                  <a:lnTo>
                    <a:pt x="21206" y="8062"/>
                  </a:lnTo>
                  <a:lnTo>
                    <a:pt x="21037" y="7820"/>
                  </a:lnTo>
                  <a:lnTo>
                    <a:pt x="20846" y="7597"/>
                  </a:lnTo>
                  <a:lnTo>
                    <a:pt x="20643" y="7429"/>
                  </a:lnTo>
                  <a:lnTo>
                    <a:pt x="20452" y="7317"/>
                  </a:lnTo>
                  <a:lnTo>
                    <a:pt x="20238" y="7206"/>
                  </a:lnTo>
                  <a:lnTo>
                    <a:pt x="20025" y="7168"/>
                  </a:lnTo>
                  <a:lnTo>
                    <a:pt x="19822" y="7206"/>
                  </a:lnTo>
                  <a:lnTo>
                    <a:pt x="19608" y="7243"/>
                  </a:lnTo>
                  <a:lnTo>
                    <a:pt x="19440" y="7355"/>
                  </a:lnTo>
                  <a:lnTo>
                    <a:pt x="19271" y="7504"/>
                  </a:lnTo>
                  <a:lnTo>
                    <a:pt x="19136" y="7708"/>
                  </a:lnTo>
                  <a:lnTo>
                    <a:pt x="19012" y="7895"/>
                  </a:lnTo>
                  <a:lnTo>
                    <a:pt x="18832" y="8025"/>
                  </a:lnTo>
                  <a:lnTo>
                    <a:pt x="18663" y="8174"/>
                  </a:lnTo>
                  <a:lnTo>
                    <a:pt x="18472" y="8248"/>
                  </a:lnTo>
                  <a:lnTo>
                    <a:pt x="18270" y="8286"/>
                  </a:lnTo>
                  <a:lnTo>
                    <a:pt x="18078" y="8323"/>
                  </a:lnTo>
                  <a:lnTo>
                    <a:pt x="17887" y="8323"/>
                  </a:lnTo>
                  <a:lnTo>
                    <a:pt x="17696" y="8248"/>
                  </a:lnTo>
                  <a:lnTo>
                    <a:pt x="17493" y="8174"/>
                  </a:lnTo>
                  <a:lnTo>
                    <a:pt x="17302" y="8062"/>
                  </a:lnTo>
                  <a:lnTo>
                    <a:pt x="17133" y="7969"/>
                  </a:lnTo>
                  <a:lnTo>
                    <a:pt x="16976" y="7783"/>
                  </a:lnTo>
                  <a:lnTo>
                    <a:pt x="16852" y="7597"/>
                  </a:lnTo>
                  <a:lnTo>
                    <a:pt x="16740" y="7429"/>
                  </a:lnTo>
                  <a:lnTo>
                    <a:pt x="16672" y="7168"/>
                  </a:lnTo>
                  <a:lnTo>
                    <a:pt x="16638" y="6926"/>
                  </a:lnTo>
                  <a:lnTo>
                    <a:pt x="16616" y="6498"/>
                  </a:lnTo>
                  <a:lnTo>
                    <a:pt x="16616" y="5772"/>
                  </a:lnTo>
                  <a:lnTo>
                    <a:pt x="16650" y="4915"/>
                  </a:lnTo>
                  <a:lnTo>
                    <a:pt x="16695" y="3928"/>
                  </a:lnTo>
                  <a:lnTo>
                    <a:pt x="16762" y="2960"/>
                  </a:lnTo>
                  <a:lnTo>
                    <a:pt x="16830" y="1992"/>
                  </a:lnTo>
                  <a:lnTo>
                    <a:pt x="16908" y="1173"/>
                  </a:lnTo>
                  <a:lnTo>
                    <a:pt x="16976" y="521"/>
                  </a:lnTo>
                  <a:lnTo>
                    <a:pt x="16953" y="521"/>
                  </a:lnTo>
                  <a:lnTo>
                    <a:pt x="16931" y="521"/>
                  </a:lnTo>
                  <a:lnTo>
                    <a:pt x="16267" y="484"/>
                  </a:lnTo>
                  <a:lnTo>
                    <a:pt x="15637" y="428"/>
                  </a:lnTo>
                  <a:lnTo>
                    <a:pt x="15063" y="353"/>
                  </a:lnTo>
                  <a:lnTo>
                    <a:pt x="14523" y="279"/>
                  </a:lnTo>
                  <a:lnTo>
                    <a:pt x="14040" y="167"/>
                  </a:lnTo>
                  <a:lnTo>
                    <a:pt x="13635" y="93"/>
                  </a:lnTo>
                  <a:lnTo>
                    <a:pt x="13331" y="18"/>
                  </a:lnTo>
                  <a:lnTo>
                    <a:pt x="13117" y="18"/>
                  </a:lnTo>
                  <a:lnTo>
                    <a:pt x="12982" y="18"/>
                  </a:lnTo>
                  <a:lnTo>
                    <a:pt x="12858" y="130"/>
                  </a:lnTo>
                  <a:lnTo>
                    <a:pt x="12723" y="279"/>
                  </a:lnTo>
                  <a:lnTo>
                    <a:pt x="12622" y="446"/>
                  </a:lnTo>
                  <a:lnTo>
                    <a:pt x="12510" y="670"/>
                  </a:lnTo>
                  <a:lnTo>
                    <a:pt x="12419" y="912"/>
                  </a:lnTo>
                  <a:lnTo>
                    <a:pt x="12363" y="1210"/>
                  </a:lnTo>
                  <a:lnTo>
                    <a:pt x="12318" y="1526"/>
                  </a:lnTo>
                  <a:lnTo>
                    <a:pt x="12273" y="1843"/>
                  </a:lnTo>
                  <a:lnTo>
                    <a:pt x="12251" y="2215"/>
                  </a:lnTo>
                  <a:lnTo>
                    <a:pt x="12273" y="2532"/>
                  </a:lnTo>
                  <a:lnTo>
                    <a:pt x="12318" y="2886"/>
                  </a:lnTo>
                  <a:lnTo>
                    <a:pt x="12386" y="3240"/>
                  </a:lnTo>
                  <a:lnTo>
                    <a:pt x="12464" y="3556"/>
                  </a:lnTo>
                  <a:lnTo>
                    <a:pt x="12577" y="3891"/>
                  </a:lnTo>
                  <a:lnTo>
                    <a:pt x="12746" y="4171"/>
                  </a:lnTo>
                  <a:lnTo>
                    <a:pt x="12926" y="4487"/>
                  </a:lnTo>
                  <a:lnTo>
                    <a:pt x="13050" y="4860"/>
                  </a:lnTo>
                  <a:lnTo>
                    <a:pt x="13162" y="5251"/>
                  </a:lnTo>
                  <a:lnTo>
                    <a:pt x="13218" y="5604"/>
                  </a:lnTo>
                  <a:lnTo>
                    <a:pt x="13263" y="5995"/>
                  </a:lnTo>
                  <a:lnTo>
                    <a:pt x="13241" y="6386"/>
                  </a:lnTo>
                  <a:lnTo>
                    <a:pt x="13218" y="6740"/>
                  </a:lnTo>
                  <a:lnTo>
                    <a:pt x="13139" y="7094"/>
                  </a:lnTo>
                  <a:lnTo>
                    <a:pt x="13050" y="7429"/>
                  </a:lnTo>
                  <a:lnTo>
                    <a:pt x="12903" y="7746"/>
                  </a:lnTo>
                  <a:lnTo>
                    <a:pt x="12723" y="8025"/>
                  </a:lnTo>
                  <a:lnTo>
                    <a:pt x="12532" y="8286"/>
                  </a:lnTo>
                  <a:lnTo>
                    <a:pt x="12318" y="8491"/>
                  </a:lnTo>
                  <a:lnTo>
                    <a:pt x="12060" y="8677"/>
                  </a:lnTo>
                  <a:lnTo>
                    <a:pt x="11756" y="8788"/>
                  </a:lnTo>
                  <a:lnTo>
                    <a:pt x="11452" y="8826"/>
                  </a:lnTo>
                  <a:lnTo>
                    <a:pt x="11283" y="8826"/>
                  </a:lnTo>
                  <a:lnTo>
                    <a:pt x="11126" y="8826"/>
                  </a:lnTo>
                  <a:lnTo>
                    <a:pt x="11002" y="8788"/>
                  </a:lnTo>
                  <a:lnTo>
                    <a:pt x="10845" y="8714"/>
                  </a:lnTo>
                  <a:lnTo>
                    <a:pt x="10721" y="8640"/>
                  </a:lnTo>
                  <a:lnTo>
                    <a:pt x="10608" y="8565"/>
                  </a:lnTo>
                  <a:lnTo>
                    <a:pt x="10485" y="8453"/>
                  </a:lnTo>
                  <a:lnTo>
                    <a:pt x="10372" y="8323"/>
                  </a:lnTo>
                  <a:lnTo>
                    <a:pt x="10181" y="8062"/>
                  </a:lnTo>
                  <a:lnTo>
                    <a:pt x="10035" y="7746"/>
                  </a:lnTo>
                  <a:lnTo>
                    <a:pt x="9900" y="7392"/>
                  </a:lnTo>
                  <a:lnTo>
                    <a:pt x="9787" y="7001"/>
                  </a:lnTo>
                  <a:lnTo>
                    <a:pt x="9731" y="6610"/>
                  </a:lnTo>
                  <a:lnTo>
                    <a:pt x="9686" y="6219"/>
                  </a:lnTo>
                  <a:lnTo>
                    <a:pt x="9663" y="5772"/>
                  </a:lnTo>
                  <a:lnTo>
                    <a:pt x="9686" y="5381"/>
                  </a:lnTo>
                  <a:lnTo>
                    <a:pt x="9753" y="4990"/>
                  </a:lnTo>
                  <a:lnTo>
                    <a:pt x="9832" y="4636"/>
                  </a:lnTo>
                  <a:lnTo>
                    <a:pt x="9945" y="4320"/>
                  </a:lnTo>
                  <a:lnTo>
                    <a:pt x="10068" y="4022"/>
                  </a:lnTo>
                  <a:lnTo>
                    <a:pt x="10203" y="3817"/>
                  </a:lnTo>
                  <a:lnTo>
                    <a:pt x="10316" y="3593"/>
                  </a:lnTo>
                  <a:lnTo>
                    <a:pt x="10395" y="3351"/>
                  </a:lnTo>
                  <a:lnTo>
                    <a:pt x="10462" y="3109"/>
                  </a:lnTo>
                  <a:lnTo>
                    <a:pt x="10507" y="2848"/>
                  </a:lnTo>
                  <a:lnTo>
                    <a:pt x="10530" y="2606"/>
                  </a:lnTo>
                  <a:lnTo>
                    <a:pt x="10507" y="2346"/>
                  </a:lnTo>
                  <a:lnTo>
                    <a:pt x="10462" y="2141"/>
                  </a:lnTo>
                  <a:lnTo>
                    <a:pt x="10395" y="1880"/>
                  </a:lnTo>
                  <a:lnTo>
                    <a:pt x="10293" y="1638"/>
                  </a:lnTo>
                  <a:lnTo>
                    <a:pt x="10158" y="1415"/>
                  </a:lnTo>
                  <a:lnTo>
                    <a:pt x="9967" y="1210"/>
                  </a:lnTo>
                  <a:lnTo>
                    <a:pt x="9753" y="986"/>
                  </a:lnTo>
                  <a:lnTo>
                    <a:pt x="9495" y="819"/>
                  </a:lnTo>
                  <a:lnTo>
                    <a:pt x="9191" y="670"/>
                  </a:lnTo>
                  <a:lnTo>
                    <a:pt x="8842" y="521"/>
                  </a:lnTo>
                  <a:lnTo>
                    <a:pt x="8471" y="446"/>
                  </a:lnTo>
                  <a:lnTo>
                    <a:pt x="7998" y="428"/>
                  </a:lnTo>
                  <a:lnTo>
                    <a:pt x="7413" y="428"/>
                  </a:lnTo>
                  <a:lnTo>
                    <a:pt x="6817" y="446"/>
                  </a:lnTo>
                  <a:lnTo>
                    <a:pt x="6187" y="521"/>
                  </a:lnTo>
                  <a:lnTo>
                    <a:pt x="5602" y="633"/>
                  </a:lnTo>
                  <a:lnTo>
                    <a:pt x="5107" y="744"/>
                  </a:lnTo>
                  <a:lnTo>
                    <a:pt x="4725" y="856"/>
                  </a:lnTo>
                  <a:lnTo>
                    <a:pt x="4848" y="1564"/>
                  </a:lnTo>
                  <a:lnTo>
                    <a:pt x="5028" y="2495"/>
                  </a:lnTo>
                  <a:lnTo>
                    <a:pt x="5175" y="3556"/>
                  </a:lnTo>
                  <a:lnTo>
                    <a:pt x="5298" y="4673"/>
                  </a:lnTo>
                  <a:lnTo>
                    <a:pt x="5343" y="5213"/>
                  </a:lnTo>
                  <a:lnTo>
                    <a:pt x="5388" y="5753"/>
                  </a:lnTo>
                  <a:lnTo>
                    <a:pt x="5411" y="6275"/>
                  </a:lnTo>
                  <a:lnTo>
                    <a:pt x="5411" y="6740"/>
                  </a:lnTo>
                  <a:lnTo>
                    <a:pt x="5366" y="7168"/>
                  </a:lnTo>
                  <a:lnTo>
                    <a:pt x="5321" y="7541"/>
                  </a:lnTo>
                  <a:lnTo>
                    <a:pt x="5287" y="7708"/>
                  </a:lnTo>
                  <a:lnTo>
                    <a:pt x="5242" y="7857"/>
                  </a:lnTo>
                  <a:lnTo>
                    <a:pt x="5197" y="7969"/>
                  </a:lnTo>
                  <a:lnTo>
                    <a:pt x="5130" y="8062"/>
                  </a:lnTo>
                  <a:lnTo>
                    <a:pt x="5006" y="8248"/>
                  </a:lnTo>
                  <a:lnTo>
                    <a:pt x="4848" y="8397"/>
                  </a:lnTo>
                  <a:lnTo>
                    <a:pt x="4725" y="8528"/>
                  </a:lnTo>
                  <a:lnTo>
                    <a:pt x="4567" y="8640"/>
                  </a:lnTo>
                  <a:lnTo>
                    <a:pt x="4421" y="8714"/>
                  </a:lnTo>
                  <a:lnTo>
                    <a:pt x="4263" y="8751"/>
                  </a:lnTo>
                  <a:lnTo>
                    <a:pt x="4095" y="8788"/>
                  </a:lnTo>
                  <a:lnTo>
                    <a:pt x="3948" y="8788"/>
                  </a:lnTo>
                  <a:lnTo>
                    <a:pt x="3791" y="8751"/>
                  </a:lnTo>
                  <a:lnTo>
                    <a:pt x="3667" y="8714"/>
                  </a:lnTo>
                  <a:lnTo>
                    <a:pt x="3510" y="8677"/>
                  </a:lnTo>
                  <a:lnTo>
                    <a:pt x="3386" y="8602"/>
                  </a:lnTo>
                  <a:lnTo>
                    <a:pt x="3251" y="8491"/>
                  </a:lnTo>
                  <a:lnTo>
                    <a:pt x="3127" y="8360"/>
                  </a:lnTo>
                  <a:lnTo>
                    <a:pt x="3015" y="8248"/>
                  </a:lnTo>
                  <a:lnTo>
                    <a:pt x="2925" y="8062"/>
                  </a:lnTo>
                  <a:lnTo>
                    <a:pt x="2778" y="7857"/>
                  </a:lnTo>
                  <a:lnTo>
                    <a:pt x="2610" y="7671"/>
                  </a:lnTo>
                  <a:lnTo>
                    <a:pt x="2407" y="7541"/>
                  </a:lnTo>
                  <a:lnTo>
                    <a:pt x="2171" y="7466"/>
                  </a:lnTo>
                  <a:lnTo>
                    <a:pt x="1957" y="7429"/>
                  </a:lnTo>
                  <a:lnTo>
                    <a:pt x="1698" y="7429"/>
                  </a:lnTo>
                  <a:lnTo>
                    <a:pt x="1462" y="7466"/>
                  </a:lnTo>
                  <a:lnTo>
                    <a:pt x="1226" y="7559"/>
                  </a:lnTo>
                  <a:lnTo>
                    <a:pt x="989" y="7708"/>
                  </a:lnTo>
                  <a:lnTo>
                    <a:pt x="776" y="7932"/>
                  </a:lnTo>
                  <a:lnTo>
                    <a:pt x="551" y="8211"/>
                  </a:lnTo>
                  <a:lnTo>
                    <a:pt x="382" y="8528"/>
                  </a:lnTo>
                  <a:lnTo>
                    <a:pt x="315" y="8714"/>
                  </a:lnTo>
                  <a:lnTo>
                    <a:pt x="236" y="8919"/>
                  </a:lnTo>
                  <a:lnTo>
                    <a:pt x="191" y="9142"/>
                  </a:lnTo>
                  <a:lnTo>
                    <a:pt x="123" y="9347"/>
                  </a:lnTo>
                  <a:lnTo>
                    <a:pt x="78" y="9608"/>
                  </a:lnTo>
                  <a:lnTo>
                    <a:pt x="56" y="9887"/>
                  </a:lnTo>
                  <a:lnTo>
                    <a:pt x="33" y="10185"/>
                  </a:lnTo>
                  <a:lnTo>
                    <a:pt x="33" y="10464"/>
                  </a:lnTo>
                  <a:lnTo>
                    <a:pt x="33" y="10706"/>
                  </a:lnTo>
                  <a:lnTo>
                    <a:pt x="56" y="10967"/>
                  </a:lnTo>
                  <a:lnTo>
                    <a:pt x="78" y="11172"/>
                  </a:lnTo>
                  <a:lnTo>
                    <a:pt x="123" y="11395"/>
                  </a:lnTo>
                  <a:lnTo>
                    <a:pt x="168" y="11600"/>
                  </a:lnTo>
                  <a:lnTo>
                    <a:pt x="236" y="11786"/>
                  </a:lnTo>
                  <a:lnTo>
                    <a:pt x="292" y="11973"/>
                  </a:lnTo>
                  <a:lnTo>
                    <a:pt x="382" y="12140"/>
                  </a:lnTo>
                  <a:lnTo>
                    <a:pt x="540" y="12419"/>
                  </a:lnTo>
                  <a:lnTo>
                    <a:pt x="731" y="12680"/>
                  </a:lnTo>
                  <a:lnTo>
                    <a:pt x="944" y="12866"/>
                  </a:lnTo>
                  <a:lnTo>
                    <a:pt x="1158" y="12997"/>
                  </a:lnTo>
                  <a:lnTo>
                    <a:pt x="1395" y="13108"/>
                  </a:lnTo>
                  <a:lnTo>
                    <a:pt x="1608" y="13183"/>
                  </a:lnTo>
                  <a:lnTo>
                    <a:pt x="1856" y="13183"/>
                  </a:lnTo>
                  <a:lnTo>
                    <a:pt x="2070" y="13146"/>
                  </a:lnTo>
                  <a:lnTo>
                    <a:pt x="2261" y="13071"/>
                  </a:lnTo>
                  <a:lnTo>
                    <a:pt x="2430" y="12960"/>
                  </a:lnTo>
                  <a:lnTo>
                    <a:pt x="2587" y="12792"/>
                  </a:lnTo>
                  <a:lnTo>
                    <a:pt x="2688" y="12606"/>
                  </a:lnTo>
                  <a:lnTo>
                    <a:pt x="2801" y="12419"/>
                  </a:lnTo>
                  <a:lnTo>
                    <a:pt x="2925" y="12289"/>
                  </a:lnTo>
                  <a:lnTo>
                    <a:pt x="3082" y="12177"/>
                  </a:lnTo>
                  <a:lnTo>
                    <a:pt x="3228" y="12103"/>
                  </a:lnTo>
                  <a:lnTo>
                    <a:pt x="3408" y="12103"/>
                  </a:lnTo>
                  <a:lnTo>
                    <a:pt x="3577" y="12103"/>
                  </a:lnTo>
                  <a:lnTo>
                    <a:pt x="3723" y="12177"/>
                  </a:lnTo>
                  <a:lnTo>
                    <a:pt x="3903" y="12252"/>
                  </a:lnTo>
                  <a:lnTo>
                    <a:pt x="4072" y="12364"/>
                  </a:lnTo>
                  <a:lnTo>
                    <a:pt x="4230" y="12494"/>
                  </a:lnTo>
                  <a:lnTo>
                    <a:pt x="4353" y="12643"/>
                  </a:lnTo>
                  <a:lnTo>
                    <a:pt x="4488" y="12829"/>
                  </a:lnTo>
                  <a:lnTo>
                    <a:pt x="4567" y="13034"/>
                  </a:lnTo>
                  <a:lnTo>
                    <a:pt x="4657" y="13257"/>
                  </a:lnTo>
                  <a:lnTo>
                    <a:pt x="4702" y="13462"/>
                  </a:lnTo>
                  <a:lnTo>
                    <a:pt x="4725" y="13686"/>
                  </a:lnTo>
                  <a:lnTo>
                    <a:pt x="4702" y="14282"/>
                  </a:lnTo>
                  <a:lnTo>
                    <a:pt x="4657" y="15045"/>
                  </a:lnTo>
                  <a:lnTo>
                    <a:pt x="4612" y="15976"/>
                  </a:lnTo>
                  <a:lnTo>
                    <a:pt x="4590" y="16926"/>
                  </a:lnTo>
                  <a:lnTo>
                    <a:pt x="4567" y="17968"/>
                  </a:lnTo>
                  <a:lnTo>
                    <a:pt x="4567" y="19011"/>
                  </a:lnTo>
                  <a:lnTo>
                    <a:pt x="4590" y="19514"/>
                  </a:lnTo>
                  <a:lnTo>
                    <a:pt x="4612" y="19980"/>
                  </a:lnTo>
                  <a:lnTo>
                    <a:pt x="4657" y="20426"/>
                  </a:lnTo>
                  <a:lnTo>
                    <a:pt x="4725" y="20836"/>
                  </a:lnTo>
                  <a:lnTo>
                    <a:pt x="4848" y="20929"/>
                  </a:lnTo>
                  <a:lnTo>
                    <a:pt x="5040" y="21004"/>
                  </a:lnTo>
                  <a:lnTo>
                    <a:pt x="5265" y="21078"/>
                  </a:lnTo>
                  <a:lnTo>
                    <a:pt x="5478" y="21115"/>
                  </a:lnTo>
                  <a:lnTo>
                    <a:pt x="6041" y="21115"/>
                  </a:lnTo>
                  <a:lnTo>
                    <a:pt x="6637" y="21078"/>
                  </a:lnTo>
                  <a:lnTo>
                    <a:pt x="7312" y="21004"/>
                  </a:lnTo>
                  <a:lnTo>
                    <a:pt x="7998" y="20929"/>
                  </a:lnTo>
                  <a:lnTo>
                    <a:pt x="8696" y="20855"/>
                  </a:lnTo>
                  <a:lnTo>
                    <a:pt x="9360" y="20836"/>
                  </a:lnTo>
                  <a:close/>
                </a:path>
              </a:pathLst>
            </a:custGeom>
            <a:solidFill>
              <a:srgbClr val="CC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  <p:pic>
        <p:nvPicPr>
          <p:cNvPr id="9232" name="Picture 16" descr="23_1024x76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4221163"/>
            <a:ext cx="19431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3" name="Picture 17" descr="zsomb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708275"/>
            <a:ext cx="78105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4" name="Picture 18" descr="IMG_1766részl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636838"/>
            <a:ext cx="187325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6" name="Text Box 2"/>
          <p:cNvSpPr txBox="1">
            <a:spLocks noChangeArrowheads="1"/>
          </p:cNvSpPr>
          <p:nvPr/>
        </p:nvSpPr>
        <p:spPr bwMode="auto">
          <a:xfrm>
            <a:off x="857250" y="642938"/>
            <a:ext cx="80772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80000"/>
              </a:lnSpc>
            </a:pPr>
            <a:r>
              <a:rPr lang="de-DE" sz="2800" b="1" dirty="0">
                <a:solidFill>
                  <a:srgbClr val="FF3300"/>
                </a:solidFill>
                <a:cs typeface="Arial" charset="0"/>
              </a:rPr>
              <a:t>►</a:t>
            </a:r>
            <a:r>
              <a:rPr lang="de-DE" sz="2000" b="1" dirty="0"/>
              <a:t> </a:t>
            </a:r>
            <a:r>
              <a:rPr lang="hu-HU" sz="2000" b="1" dirty="0"/>
              <a:t>A számítás alapelvei</a:t>
            </a:r>
            <a:endParaRPr lang="de-DE" sz="2000" b="1" dirty="0"/>
          </a:p>
        </p:txBody>
      </p:sp>
      <p:sp>
        <p:nvSpPr>
          <p:cNvPr id="23" name="Dátum helye 4"/>
          <p:cNvSpPr>
            <a:spLocks noGrp="1"/>
          </p:cNvSpPr>
          <p:nvPr>
            <p:ph type="dt" sz="half" idx="10"/>
          </p:nvPr>
        </p:nvSpPr>
        <p:spPr>
          <a:xfrm rot="16200000">
            <a:off x="-2015478" y="4004321"/>
            <a:ext cx="4259561" cy="228600"/>
          </a:xfrm>
        </p:spPr>
        <p:txBody>
          <a:bodyPr/>
          <a:lstStyle/>
          <a:p>
            <a:r>
              <a:rPr lang="hu-H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 látható és </a:t>
            </a:r>
            <a:r>
              <a:rPr lang="hu-H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kezelhető környezeti </a:t>
            </a:r>
            <a:r>
              <a:rPr lang="hu-H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zaj</a:t>
            </a:r>
            <a:endParaRPr lang="hu-H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68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Dia számának helye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EB72036-D35D-4A5D-A57A-1BF88F728F71}" type="slidenum">
              <a:rPr lang="hu-HU" smtClean="0"/>
              <a:pPr eaLnBrk="1" hangingPunct="1"/>
              <a:t>15</a:t>
            </a:fld>
            <a:endParaRPr lang="hu-HU" smtClean="0"/>
          </a:p>
        </p:txBody>
      </p:sp>
      <p:sp>
        <p:nvSpPr>
          <p:cNvPr id="23555" name="Élőláb helye 2"/>
          <p:cNvSpPr>
            <a:spLocks noGrp="1"/>
          </p:cNvSpPr>
          <p:nvPr>
            <p:ph type="ftr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smtClean="0"/>
              <a:t>Láthatóvá vált a zaj...</a:t>
            </a:r>
          </a:p>
        </p:txBody>
      </p:sp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827088" y="1341438"/>
            <a:ext cx="1060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/>
              <a:t>zajforrás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5416550" y="1289050"/>
            <a:ext cx="1936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/>
              <a:t>(összegzés)</a:t>
            </a:r>
          </a:p>
          <a:p>
            <a:pPr algn="ctr" eaLnBrk="1" hangingPunct="1"/>
            <a:r>
              <a:rPr lang="hu-HU"/>
              <a:t>eredő zajterhelés</a:t>
            </a:r>
          </a:p>
        </p:txBody>
      </p:sp>
      <p:sp>
        <p:nvSpPr>
          <p:cNvPr id="10244" name="Line 4"/>
          <p:cNvSpPr>
            <a:spLocks noChangeShapeType="1"/>
          </p:cNvSpPr>
          <p:nvPr/>
        </p:nvSpPr>
        <p:spPr bwMode="auto">
          <a:xfrm flipV="1">
            <a:off x="3779838" y="1844675"/>
            <a:ext cx="1512887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245" name="Line 5"/>
          <p:cNvSpPr>
            <a:spLocks noChangeShapeType="1"/>
          </p:cNvSpPr>
          <p:nvPr/>
        </p:nvSpPr>
        <p:spPr bwMode="auto">
          <a:xfrm>
            <a:off x="1908175" y="1557338"/>
            <a:ext cx="1871663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>
            <a:off x="3851275" y="981075"/>
            <a:ext cx="144145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 flipV="1">
            <a:off x="1908175" y="981075"/>
            <a:ext cx="194310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2987675" y="1412875"/>
            <a:ext cx="1809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dirty="0"/>
              <a:t>több terjedési út</a:t>
            </a: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827088" y="4221163"/>
            <a:ext cx="1060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/>
              <a:t>zajforrás</a:t>
            </a: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827088" y="4797425"/>
            <a:ext cx="1060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/>
              <a:t>zajforrás</a:t>
            </a:r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827088" y="5300663"/>
            <a:ext cx="1060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/>
              <a:t>zajforrás</a:t>
            </a:r>
          </a:p>
        </p:txBody>
      </p:sp>
      <p:sp>
        <p:nvSpPr>
          <p:cNvPr id="10252" name="Line 12"/>
          <p:cNvSpPr>
            <a:spLocks noChangeShapeType="1"/>
          </p:cNvSpPr>
          <p:nvPr/>
        </p:nvSpPr>
        <p:spPr bwMode="auto">
          <a:xfrm>
            <a:off x="1979613" y="4437063"/>
            <a:ext cx="2735262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253" name="Line 13"/>
          <p:cNvSpPr>
            <a:spLocks noChangeShapeType="1"/>
          </p:cNvSpPr>
          <p:nvPr/>
        </p:nvSpPr>
        <p:spPr bwMode="auto">
          <a:xfrm>
            <a:off x="2051050" y="5013325"/>
            <a:ext cx="2663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254" name="Line 14"/>
          <p:cNvSpPr>
            <a:spLocks noChangeShapeType="1"/>
          </p:cNvSpPr>
          <p:nvPr/>
        </p:nvSpPr>
        <p:spPr bwMode="auto">
          <a:xfrm flipV="1">
            <a:off x="2051050" y="5084763"/>
            <a:ext cx="2663825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255" name="Text Box 15"/>
          <p:cNvSpPr txBox="1">
            <a:spLocks noChangeArrowheads="1"/>
          </p:cNvSpPr>
          <p:nvPr/>
        </p:nvSpPr>
        <p:spPr bwMode="auto">
          <a:xfrm>
            <a:off x="5435600" y="4652963"/>
            <a:ext cx="1936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/>
              <a:t>(összegzés)</a:t>
            </a:r>
          </a:p>
          <a:p>
            <a:pPr algn="ctr" eaLnBrk="1" hangingPunct="1"/>
            <a:r>
              <a:rPr lang="hu-HU"/>
              <a:t>eredő zajterhelés</a:t>
            </a:r>
          </a:p>
        </p:txBody>
      </p:sp>
      <p:sp>
        <p:nvSpPr>
          <p:cNvPr id="23571" name="Text Box 16"/>
          <p:cNvSpPr txBox="1">
            <a:spLocks noChangeArrowheads="1"/>
          </p:cNvSpPr>
          <p:nvPr/>
        </p:nvSpPr>
        <p:spPr bwMode="auto">
          <a:xfrm>
            <a:off x="539750" y="908050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sz="2400" b="1"/>
              <a:t>1</a:t>
            </a:r>
          </a:p>
        </p:txBody>
      </p:sp>
      <p:sp>
        <p:nvSpPr>
          <p:cNvPr id="23572" name="Text Box 17"/>
          <p:cNvSpPr txBox="1">
            <a:spLocks noChangeArrowheads="1"/>
          </p:cNvSpPr>
          <p:nvPr/>
        </p:nvSpPr>
        <p:spPr bwMode="auto">
          <a:xfrm>
            <a:off x="592138" y="3808413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sz="2400" b="1"/>
              <a:t>2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5580113" y="2276475"/>
            <a:ext cx="1773188" cy="1776413"/>
            <a:chOff x="1824" y="633"/>
            <a:chExt cx="2834" cy="2849"/>
          </a:xfrm>
        </p:grpSpPr>
        <p:sp>
          <p:nvSpPr>
            <p:cNvPr id="23575" name="Puzzle3"/>
            <p:cNvSpPr>
              <a:spLocks noEditPoints="1" noChangeArrowheads="1"/>
            </p:cNvSpPr>
            <p:nvPr/>
          </p:nvSpPr>
          <p:spPr bwMode="auto">
            <a:xfrm>
              <a:off x="3204" y="633"/>
              <a:ext cx="1114" cy="151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2269 w 21600"/>
                <a:gd name="T25" fmla="*/ 7718 h 21600"/>
                <a:gd name="T26" fmla="*/ 19157 w 21600"/>
                <a:gd name="T27" fmla="*/ 2023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6625" y="20892"/>
                  </a:moveTo>
                  <a:lnTo>
                    <a:pt x="7105" y="21023"/>
                  </a:lnTo>
                  <a:lnTo>
                    <a:pt x="7513" y="21088"/>
                  </a:lnTo>
                  <a:lnTo>
                    <a:pt x="7922" y="21115"/>
                  </a:lnTo>
                  <a:lnTo>
                    <a:pt x="8242" y="21115"/>
                  </a:lnTo>
                  <a:lnTo>
                    <a:pt x="8544" y="21062"/>
                  </a:lnTo>
                  <a:lnTo>
                    <a:pt x="8810" y="20997"/>
                  </a:lnTo>
                  <a:lnTo>
                    <a:pt x="9023" y="20892"/>
                  </a:lnTo>
                  <a:lnTo>
                    <a:pt x="9148" y="20761"/>
                  </a:lnTo>
                  <a:lnTo>
                    <a:pt x="9290" y="20616"/>
                  </a:lnTo>
                  <a:lnTo>
                    <a:pt x="9361" y="20459"/>
                  </a:lnTo>
                  <a:lnTo>
                    <a:pt x="9396" y="20289"/>
                  </a:lnTo>
                  <a:lnTo>
                    <a:pt x="9396" y="20092"/>
                  </a:lnTo>
                  <a:lnTo>
                    <a:pt x="9325" y="19909"/>
                  </a:lnTo>
                  <a:lnTo>
                    <a:pt x="9219" y="19738"/>
                  </a:lnTo>
                  <a:lnTo>
                    <a:pt x="9094" y="19555"/>
                  </a:lnTo>
                  <a:lnTo>
                    <a:pt x="8917" y="19384"/>
                  </a:lnTo>
                  <a:lnTo>
                    <a:pt x="8650" y="19162"/>
                  </a:lnTo>
                  <a:lnTo>
                    <a:pt x="8437" y="18900"/>
                  </a:lnTo>
                  <a:lnTo>
                    <a:pt x="8277" y="18624"/>
                  </a:lnTo>
                  <a:lnTo>
                    <a:pt x="8135" y="18349"/>
                  </a:lnTo>
                  <a:lnTo>
                    <a:pt x="8028" y="18048"/>
                  </a:lnTo>
                  <a:lnTo>
                    <a:pt x="7993" y="17746"/>
                  </a:lnTo>
                  <a:lnTo>
                    <a:pt x="7993" y="17471"/>
                  </a:lnTo>
                  <a:lnTo>
                    <a:pt x="8028" y="17169"/>
                  </a:lnTo>
                  <a:lnTo>
                    <a:pt x="8135" y="16920"/>
                  </a:lnTo>
                  <a:lnTo>
                    <a:pt x="8277" y="16671"/>
                  </a:lnTo>
                  <a:lnTo>
                    <a:pt x="8366" y="16540"/>
                  </a:lnTo>
                  <a:lnTo>
                    <a:pt x="8473" y="16409"/>
                  </a:lnTo>
                  <a:lnTo>
                    <a:pt x="8615" y="16317"/>
                  </a:lnTo>
                  <a:lnTo>
                    <a:pt x="8739" y="16213"/>
                  </a:lnTo>
                  <a:lnTo>
                    <a:pt x="8881" y="16134"/>
                  </a:lnTo>
                  <a:lnTo>
                    <a:pt x="9059" y="16055"/>
                  </a:lnTo>
                  <a:lnTo>
                    <a:pt x="9254" y="15990"/>
                  </a:lnTo>
                  <a:lnTo>
                    <a:pt x="9432" y="15911"/>
                  </a:lnTo>
                  <a:lnTo>
                    <a:pt x="9663" y="15885"/>
                  </a:lnTo>
                  <a:lnTo>
                    <a:pt x="9876" y="15833"/>
                  </a:lnTo>
                  <a:lnTo>
                    <a:pt x="10142" y="15806"/>
                  </a:lnTo>
                  <a:lnTo>
                    <a:pt x="10391" y="15806"/>
                  </a:lnTo>
                  <a:lnTo>
                    <a:pt x="10728" y="15806"/>
                  </a:lnTo>
                  <a:lnTo>
                    <a:pt x="10995" y="15806"/>
                  </a:lnTo>
                  <a:lnTo>
                    <a:pt x="11279" y="15833"/>
                  </a:lnTo>
                  <a:lnTo>
                    <a:pt x="11546" y="15885"/>
                  </a:lnTo>
                  <a:lnTo>
                    <a:pt x="11776" y="15937"/>
                  </a:lnTo>
                  <a:lnTo>
                    <a:pt x="12025" y="15990"/>
                  </a:lnTo>
                  <a:lnTo>
                    <a:pt x="12221" y="16055"/>
                  </a:lnTo>
                  <a:lnTo>
                    <a:pt x="12434" y="16134"/>
                  </a:lnTo>
                  <a:lnTo>
                    <a:pt x="12611" y="16213"/>
                  </a:lnTo>
                  <a:lnTo>
                    <a:pt x="12771" y="16317"/>
                  </a:lnTo>
                  <a:lnTo>
                    <a:pt x="12913" y="16409"/>
                  </a:lnTo>
                  <a:lnTo>
                    <a:pt x="13038" y="16514"/>
                  </a:lnTo>
                  <a:lnTo>
                    <a:pt x="13251" y="16737"/>
                  </a:lnTo>
                  <a:lnTo>
                    <a:pt x="13428" y="16986"/>
                  </a:lnTo>
                  <a:lnTo>
                    <a:pt x="13517" y="17248"/>
                  </a:lnTo>
                  <a:lnTo>
                    <a:pt x="13588" y="17523"/>
                  </a:lnTo>
                  <a:lnTo>
                    <a:pt x="13588" y="17799"/>
                  </a:lnTo>
                  <a:lnTo>
                    <a:pt x="13517" y="18074"/>
                  </a:lnTo>
                  <a:lnTo>
                    <a:pt x="13428" y="18323"/>
                  </a:lnTo>
                  <a:lnTo>
                    <a:pt x="13286" y="18572"/>
                  </a:lnTo>
                  <a:lnTo>
                    <a:pt x="13109" y="18808"/>
                  </a:lnTo>
                  <a:lnTo>
                    <a:pt x="12878" y="19031"/>
                  </a:lnTo>
                  <a:lnTo>
                    <a:pt x="12434" y="19411"/>
                  </a:lnTo>
                  <a:lnTo>
                    <a:pt x="12132" y="19738"/>
                  </a:lnTo>
                  <a:lnTo>
                    <a:pt x="12025" y="19856"/>
                  </a:lnTo>
                  <a:lnTo>
                    <a:pt x="11919" y="20014"/>
                  </a:lnTo>
                  <a:lnTo>
                    <a:pt x="11883" y="20132"/>
                  </a:lnTo>
                  <a:lnTo>
                    <a:pt x="11883" y="20263"/>
                  </a:lnTo>
                  <a:lnTo>
                    <a:pt x="11883" y="20394"/>
                  </a:lnTo>
                  <a:lnTo>
                    <a:pt x="11954" y="20485"/>
                  </a:lnTo>
                  <a:lnTo>
                    <a:pt x="12061" y="20590"/>
                  </a:lnTo>
                  <a:lnTo>
                    <a:pt x="12185" y="20695"/>
                  </a:lnTo>
                  <a:lnTo>
                    <a:pt x="12327" y="20787"/>
                  </a:lnTo>
                  <a:lnTo>
                    <a:pt x="12540" y="20892"/>
                  </a:lnTo>
                  <a:lnTo>
                    <a:pt x="12771" y="20997"/>
                  </a:lnTo>
                  <a:lnTo>
                    <a:pt x="13073" y="21088"/>
                  </a:lnTo>
                  <a:lnTo>
                    <a:pt x="13428" y="21193"/>
                  </a:lnTo>
                  <a:lnTo>
                    <a:pt x="13873" y="21298"/>
                  </a:lnTo>
                  <a:lnTo>
                    <a:pt x="14317" y="21390"/>
                  </a:lnTo>
                  <a:lnTo>
                    <a:pt x="14778" y="21468"/>
                  </a:lnTo>
                  <a:lnTo>
                    <a:pt x="15294" y="21547"/>
                  </a:lnTo>
                  <a:lnTo>
                    <a:pt x="15809" y="21600"/>
                  </a:lnTo>
                  <a:lnTo>
                    <a:pt x="16359" y="21652"/>
                  </a:lnTo>
                  <a:lnTo>
                    <a:pt x="16875" y="21678"/>
                  </a:lnTo>
                  <a:lnTo>
                    <a:pt x="17407" y="21678"/>
                  </a:lnTo>
                  <a:lnTo>
                    <a:pt x="17958" y="21678"/>
                  </a:lnTo>
                  <a:lnTo>
                    <a:pt x="18473" y="21652"/>
                  </a:lnTo>
                  <a:lnTo>
                    <a:pt x="18953" y="21573"/>
                  </a:lnTo>
                  <a:lnTo>
                    <a:pt x="19397" y="21495"/>
                  </a:lnTo>
                  <a:lnTo>
                    <a:pt x="19841" y="21390"/>
                  </a:lnTo>
                  <a:lnTo>
                    <a:pt x="20214" y="21272"/>
                  </a:lnTo>
                  <a:lnTo>
                    <a:pt x="20551" y="21088"/>
                  </a:lnTo>
                  <a:lnTo>
                    <a:pt x="20480" y="20787"/>
                  </a:lnTo>
                  <a:lnTo>
                    <a:pt x="20409" y="20485"/>
                  </a:lnTo>
                  <a:lnTo>
                    <a:pt x="20356" y="20158"/>
                  </a:lnTo>
                  <a:lnTo>
                    <a:pt x="20356" y="19804"/>
                  </a:lnTo>
                  <a:lnTo>
                    <a:pt x="20321" y="19083"/>
                  </a:lnTo>
                  <a:lnTo>
                    <a:pt x="20356" y="18349"/>
                  </a:lnTo>
                  <a:lnTo>
                    <a:pt x="20409" y="17641"/>
                  </a:lnTo>
                  <a:lnTo>
                    <a:pt x="20480" y="17012"/>
                  </a:lnTo>
                  <a:lnTo>
                    <a:pt x="20551" y="16488"/>
                  </a:lnTo>
                  <a:lnTo>
                    <a:pt x="20551" y="16055"/>
                  </a:lnTo>
                  <a:lnTo>
                    <a:pt x="20551" y="15911"/>
                  </a:lnTo>
                  <a:lnTo>
                    <a:pt x="20445" y="15754"/>
                  </a:lnTo>
                  <a:lnTo>
                    <a:pt x="20356" y="15610"/>
                  </a:lnTo>
                  <a:lnTo>
                    <a:pt x="20178" y="15452"/>
                  </a:lnTo>
                  <a:lnTo>
                    <a:pt x="20001" y="15334"/>
                  </a:lnTo>
                  <a:lnTo>
                    <a:pt x="19770" y="15230"/>
                  </a:lnTo>
                  <a:lnTo>
                    <a:pt x="19521" y="15125"/>
                  </a:lnTo>
                  <a:lnTo>
                    <a:pt x="19290" y="15059"/>
                  </a:lnTo>
                  <a:lnTo>
                    <a:pt x="19024" y="15007"/>
                  </a:lnTo>
                  <a:lnTo>
                    <a:pt x="18740" y="14954"/>
                  </a:lnTo>
                  <a:lnTo>
                    <a:pt x="18509" y="14954"/>
                  </a:lnTo>
                  <a:lnTo>
                    <a:pt x="18225" y="14954"/>
                  </a:lnTo>
                  <a:lnTo>
                    <a:pt x="17994" y="15007"/>
                  </a:lnTo>
                  <a:lnTo>
                    <a:pt x="17763" y="15085"/>
                  </a:lnTo>
                  <a:lnTo>
                    <a:pt x="17550" y="15177"/>
                  </a:lnTo>
                  <a:lnTo>
                    <a:pt x="17372" y="15308"/>
                  </a:lnTo>
                  <a:lnTo>
                    <a:pt x="17176" y="15426"/>
                  </a:lnTo>
                  <a:lnTo>
                    <a:pt x="16928" y="15557"/>
                  </a:lnTo>
                  <a:lnTo>
                    <a:pt x="16661" y="15636"/>
                  </a:lnTo>
                  <a:lnTo>
                    <a:pt x="16359" y="15688"/>
                  </a:lnTo>
                  <a:lnTo>
                    <a:pt x="16022" y="15715"/>
                  </a:lnTo>
                  <a:lnTo>
                    <a:pt x="15667" y="15688"/>
                  </a:lnTo>
                  <a:lnTo>
                    <a:pt x="15294" y="15662"/>
                  </a:lnTo>
                  <a:lnTo>
                    <a:pt x="14956" y="15583"/>
                  </a:lnTo>
                  <a:lnTo>
                    <a:pt x="14619" y="15479"/>
                  </a:lnTo>
                  <a:lnTo>
                    <a:pt x="14281" y="15334"/>
                  </a:lnTo>
                  <a:lnTo>
                    <a:pt x="13961" y="15177"/>
                  </a:lnTo>
                  <a:lnTo>
                    <a:pt x="13695" y="14981"/>
                  </a:lnTo>
                  <a:lnTo>
                    <a:pt x="13588" y="14850"/>
                  </a:lnTo>
                  <a:lnTo>
                    <a:pt x="13482" y="14732"/>
                  </a:lnTo>
                  <a:lnTo>
                    <a:pt x="13393" y="14600"/>
                  </a:lnTo>
                  <a:lnTo>
                    <a:pt x="13322" y="14456"/>
                  </a:lnTo>
                  <a:lnTo>
                    <a:pt x="13251" y="14299"/>
                  </a:lnTo>
                  <a:lnTo>
                    <a:pt x="13215" y="14155"/>
                  </a:lnTo>
                  <a:lnTo>
                    <a:pt x="13180" y="13971"/>
                  </a:lnTo>
                  <a:lnTo>
                    <a:pt x="13180" y="13801"/>
                  </a:lnTo>
                  <a:lnTo>
                    <a:pt x="13180" y="13591"/>
                  </a:lnTo>
                  <a:lnTo>
                    <a:pt x="13215" y="13395"/>
                  </a:lnTo>
                  <a:lnTo>
                    <a:pt x="13251" y="13198"/>
                  </a:lnTo>
                  <a:lnTo>
                    <a:pt x="13322" y="13015"/>
                  </a:lnTo>
                  <a:lnTo>
                    <a:pt x="13393" y="12870"/>
                  </a:lnTo>
                  <a:lnTo>
                    <a:pt x="13482" y="12713"/>
                  </a:lnTo>
                  <a:lnTo>
                    <a:pt x="13588" y="12569"/>
                  </a:lnTo>
                  <a:lnTo>
                    <a:pt x="13730" y="12438"/>
                  </a:lnTo>
                  <a:lnTo>
                    <a:pt x="13997" y="12215"/>
                  </a:lnTo>
                  <a:lnTo>
                    <a:pt x="14334" y="12005"/>
                  </a:lnTo>
                  <a:lnTo>
                    <a:pt x="14690" y="11861"/>
                  </a:lnTo>
                  <a:lnTo>
                    <a:pt x="15063" y="11756"/>
                  </a:lnTo>
                  <a:lnTo>
                    <a:pt x="15436" y="11678"/>
                  </a:lnTo>
                  <a:lnTo>
                    <a:pt x="15809" y="11638"/>
                  </a:lnTo>
                  <a:lnTo>
                    <a:pt x="16182" y="11638"/>
                  </a:lnTo>
                  <a:lnTo>
                    <a:pt x="16555" y="11678"/>
                  </a:lnTo>
                  <a:lnTo>
                    <a:pt x="16910" y="11730"/>
                  </a:lnTo>
                  <a:lnTo>
                    <a:pt x="17248" y="11835"/>
                  </a:lnTo>
                  <a:lnTo>
                    <a:pt x="17514" y="11966"/>
                  </a:lnTo>
                  <a:lnTo>
                    <a:pt x="17763" y="12110"/>
                  </a:lnTo>
                  <a:lnTo>
                    <a:pt x="17887" y="12215"/>
                  </a:lnTo>
                  <a:lnTo>
                    <a:pt x="18065" y="12307"/>
                  </a:lnTo>
                  <a:lnTo>
                    <a:pt x="18260" y="12412"/>
                  </a:lnTo>
                  <a:lnTo>
                    <a:pt x="18438" y="12464"/>
                  </a:lnTo>
                  <a:lnTo>
                    <a:pt x="18669" y="12543"/>
                  </a:lnTo>
                  <a:lnTo>
                    <a:pt x="18882" y="12569"/>
                  </a:lnTo>
                  <a:lnTo>
                    <a:pt x="19113" y="12595"/>
                  </a:lnTo>
                  <a:lnTo>
                    <a:pt x="19361" y="12608"/>
                  </a:lnTo>
                  <a:lnTo>
                    <a:pt x="19592" y="12608"/>
                  </a:lnTo>
                  <a:lnTo>
                    <a:pt x="19841" y="12595"/>
                  </a:lnTo>
                  <a:lnTo>
                    <a:pt x="20072" y="12543"/>
                  </a:lnTo>
                  <a:lnTo>
                    <a:pt x="20321" y="12490"/>
                  </a:lnTo>
                  <a:lnTo>
                    <a:pt x="20551" y="12438"/>
                  </a:lnTo>
                  <a:lnTo>
                    <a:pt x="20800" y="12333"/>
                  </a:lnTo>
                  <a:lnTo>
                    <a:pt x="20996" y="12241"/>
                  </a:lnTo>
                  <a:lnTo>
                    <a:pt x="21244" y="12110"/>
                  </a:lnTo>
                  <a:lnTo>
                    <a:pt x="21298" y="12032"/>
                  </a:lnTo>
                  <a:lnTo>
                    <a:pt x="21404" y="11966"/>
                  </a:lnTo>
                  <a:lnTo>
                    <a:pt x="21475" y="11861"/>
                  </a:lnTo>
                  <a:lnTo>
                    <a:pt x="21511" y="11730"/>
                  </a:lnTo>
                  <a:lnTo>
                    <a:pt x="21617" y="11481"/>
                  </a:lnTo>
                  <a:lnTo>
                    <a:pt x="21653" y="11180"/>
                  </a:lnTo>
                  <a:lnTo>
                    <a:pt x="21653" y="10826"/>
                  </a:lnTo>
                  <a:lnTo>
                    <a:pt x="21653" y="10472"/>
                  </a:lnTo>
                  <a:lnTo>
                    <a:pt x="21582" y="10092"/>
                  </a:lnTo>
                  <a:lnTo>
                    <a:pt x="21511" y="9725"/>
                  </a:lnTo>
                  <a:lnTo>
                    <a:pt x="21298" y="8912"/>
                  </a:lnTo>
                  <a:lnTo>
                    <a:pt x="21067" y="8191"/>
                  </a:lnTo>
                  <a:lnTo>
                    <a:pt x="20800" y="7536"/>
                  </a:lnTo>
                  <a:lnTo>
                    <a:pt x="20551" y="7025"/>
                  </a:lnTo>
                  <a:lnTo>
                    <a:pt x="20001" y="7103"/>
                  </a:lnTo>
                  <a:lnTo>
                    <a:pt x="19432" y="7156"/>
                  </a:lnTo>
                  <a:lnTo>
                    <a:pt x="18846" y="7208"/>
                  </a:lnTo>
                  <a:lnTo>
                    <a:pt x="18225" y="7208"/>
                  </a:lnTo>
                  <a:lnTo>
                    <a:pt x="17656" y="7208"/>
                  </a:lnTo>
                  <a:lnTo>
                    <a:pt x="17070" y="7182"/>
                  </a:lnTo>
                  <a:lnTo>
                    <a:pt x="16484" y="7156"/>
                  </a:lnTo>
                  <a:lnTo>
                    <a:pt x="15986" y="7103"/>
                  </a:lnTo>
                  <a:lnTo>
                    <a:pt x="14992" y="6999"/>
                  </a:lnTo>
                  <a:lnTo>
                    <a:pt x="14210" y="6907"/>
                  </a:lnTo>
                  <a:lnTo>
                    <a:pt x="13695" y="6828"/>
                  </a:lnTo>
                  <a:lnTo>
                    <a:pt x="13517" y="6802"/>
                  </a:lnTo>
                  <a:lnTo>
                    <a:pt x="13073" y="6645"/>
                  </a:lnTo>
                  <a:lnTo>
                    <a:pt x="12700" y="6474"/>
                  </a:lnTo>
                  <a:lnTo>
                    <a:pt x="12363" y="6304"/>
                  </a:lnTo>
                  <a:lnTo>
                    <a:pt x="12132" y="6094"/>
                  </a:lnTo>
                  <a:lnTo>
                    <a:pt x="11919" y="5871"/>
                  </a:lnTo>
                  <a:lnTo>
                    <a:pt x="11776" y="5649"/>
                  </a:lnTo>
                  <a:lnTo>
                    <a:pt x="11688" y="5413"/>
                  </a:lnTo>
                  <a:lnTo>
                    <a:pt x="11617" y="5190"/>
                  </a:lnTo>
                  <a:lnTo>
                    <a:pt x="11617" y="4941"/>
                  </a:lnTo>
                  <a:lnTo>
                    <a:pt x="11652" y="4718"/>
                  </a:lnTo>
                  <a:lnTo>
                    <a:pt x="11723" y="4482"/>
                  </a:lnTo>
                  <a:lnTo>
                    <a:pt x="11812" y="4285"/>
                  </a:lnTo>
                  <a:lnTo>
                    <a:pt x="11919" y="4089"/>
                  </a:lnTo>
                  <a:lnTo>
                    <a:pt x="12096" y="3905"/>
                  </a:lnTo>
                  <a:lnTo>
                    <a:pt x="12292" y="3735"/>
                  </a:lnTo>
                  <a:lnTo>
                    <a:pt x="12505" y="3604"/>
                  </a:lnTo>
                  <a:lnTo>
                    <a:pt x="12700" y="3460"/>
                  </a:lnTo>
                  <a:lnTo>
                    <a:pt x="12878" y="3250"/>
                  </a:lnTo>
                  <a:lnTo>
                    <a:pt x="13038" y="3027"/>
                  </a:lnTo>
                  <a:lnTo>
                    <a:pt x="13180" y="2752"/>
                  </a:lnTo>
                  <a:lnTo>
                    <a:pt x="13286" y="2477"/>
                  </a:lnTo>
                  <a:lnTo>
                    <a:pt x="13322" y="2175"/>
                  </a:lnTo>
                  <a:lnTo>
                    <a:pt x="13357" y="1874"/>
                  </a:lnTo>
                  <a:lnTo>
                    <a:pt x="13286" y="1572"/>
                  </a:lnTo>
                  <a:lnTo>
                    <a:pt x="13180" y="1271"/>
                  </a:lnTo>
                  <a:lnTo>
                    <a:pt x="13038" y="983"/>
                  </a:lnTo>
                  <a:lnTo>
                    <a:pt x="12949" y="865"/>
                  </a:lnTo>
                  <a:lnTo>
                    <a:pt x="12807" y="733"/>
                  </a:lnTo>
                  <a:lnTo>
                    <a:pt x="12665" y="616"/>
                  </a:lnTo>
                  <a:lnTo>
                    <a:pt x="12505" y="511"/>
                  </a:lnTo>
                  <a:lnTo>
                    <a:pt x="12327" y="406"/>
                  </a:lnTo>
                  <a:lnTo>
                    <a:pt x="12132" y="314"/>
                  </a:lnTo>
                  <a:lnTo>
                    <a:pt x="11883" y="235"/>
                  </a:lnTo>
                  <a:lnTo>
                    <a:pt x="11652" y="183"/>
                  </a:lnTo>
                  <a:lnTo>
                    <a:pt x="11368" y="104"/>
                  </a:lnTo>
                  <a:lnTo>
                    <a:pt x="11101" y="78"/>
                  </a:lnTo>
                  <a:lnTo>
                    <a:pt x="10800" y="52"/>
                  </a:lnTo>
                  <a:lnTo>
                    <a:pt x="10444" y="52"/>
                  </a:lnTo>
                  <a:lnTo>
                    <a:pt x="10142" y="52"/>
                  </a:lnTo>
                  <a:lnTo>
                    <a:pt x="9840" y="78"/>
                  </a:lnTo>
                  <a:lnTo>
                    <a:pt x="9574" y="104"/>
                  </a:lnTo>
                  <a:lnTo>
                    <a:pt x="9325" y="157"/>
                  </a:lnTo>
                  <a:lnTo>
                    <a:pt x="9094" y="209"/>
                  </a:lnTo>
                  <a:lnTo>
                    <a:pt x="8846" y="262"/>
                  </a:lnTo>
                  <a:lnTo>
                    <a:pt x="8650" y="340"/>
                  </a:lnTo>
                  <a:lnTo>
                    <a:pt x="8437" y="432"/>
                  </a:lnTo>
                  <a:lnTo>
                    <a:pt x="8277" y="511"/>
                  </a:lnTo>
                  <a:lnTo>
                    <a:pt x="8100" y="616"/>
                  </a:lnTo>
                  <a:lnTo>
                    <a:pt x="7957" y="707"/>
                  </a:lnTo>
                  <a:lnTo>
                    <a:pt x="7833" y="838"/>
                  </a:lnTo>
                  <a:lnTo>
                    <a:pt x="7620" y="1061"/>
                  </a:lnTo>
                  <a:lnTo>
                    <a:pt x="7442" y="1336"/>
                  </a:lnTo>
                  <a:lnTo>
                    <a:pt x="7353" y="1599"/>
                  </a:lnTo>
                  <a:lnTo>
                    <a:pt x="7318" y="1900"/>
                  </a:lnTo>
                  <a:lnTo>
                    <a:pt x="7318" y="2175"/>
                  </a:lnTo>
                  <a:lnTo>
                    <a:pt x="7353" y="2450"/>
                  </a:lnTo>
                  <a:lnTo>
                    <a:pt x="7442" y="2726"/>
                  </a:lnTo>
                  <a:lnTo>
                    <a:pt x="7620" y="2975"/>
                  </a:lnTo>
                  <a:lnTo>
                    <a:pt x="7833" y="3198"/>
                  </a:lnTo>
                  <a:lnTo>
                    <a:pt x="8064" y="3433"/>
                  </a:lnTo>
                  <a:lnTo>
                    <a:pt x="8295" y="3630"/>
                  </a:lnTo>
                  <a:lnTo>
                    <a:pt x="8508" y="3853"/>
                  </a:lnTo>
                  <a:lnTo>
                    <a:pt x="8686" y="4089"/>
                  </a:lnTo>
                  <a:lnTo>
                    <a:pt x="8775" y="4312"/>
                  </a:lnTo>
                  <a:lnTo>
                    <a:pt x="8846" y="4561"/>
                  </a:lnTo>
                  <a:lnTo>
                    <a:pt x="8846" y="4810"/>
                  </a:lnTo>
                  <a:lnTo>
                    <a:pt x="8810" y="5059"/>
                  </a:lnTo>
                  <a:lnTo>
                    <a:pt x="8721" y="5295"/>
                  </a:lnTo>
                  <a:lnTo>
                    <a:pt x="8579" y="5544"/>
                  </a:lnTo>
                  <a:lnTo>
                    <a:pt x="8366" y="5766"/>
                  </a:lnTo>
                  <a:lnTo>
                    <a:pt x="8135" y="5976"/>
                  </a:lnTo>
                  <a:lnTo>
                    <a:pt x="7833" y="6199"/>
                  </a:lnTo>
                  <a:lnTo>
                    <a:pt x="7478" y="6369"/>
                  </a:lnTo>
                  <a:lnTo>
                    <a:pt x="7069" y="6527"/>
                  </a:lnTo>
                  <a:lnTo>
                    <a:pt x="6590" y="6671"/>
                  </a:lnTo>
                  <a:lnTo>
                    <a:pt x="6092" y="6802"/>
                  </a:lnTo>
                  <a:lnTo>
                    <a:pt x="5684" y="6802"/>
                  </a:lnTo>
                  <a:lnTo>
                    <a:pt x="5133" y="6802"/>
                  </a:lnTo>
                  <a:lnTo>
                    <a:pt x="4547" y="6802"/>
                  </a:lnTo>
                  <a:lnTo>
                    <a:pt x="3872" y="6802"/>
                  </a:lnTo>
                  <a:lnTo>
                    <a:pt x="3144" y="6802"/>
                  </a:lnTo>
                  <a:lnTo>
                    <a:pt x="2362" y="6802"/>
                  </a:lnTo>
                  <a:lnTo>
                    <a:pt x="1545" y="6802"/>
                  </a:lnTo>
                  <a:lnTo>
                    <a:pt x="692" y="6802"/>
                  </a:lnTo>
                  <a:lnTo>
                    <a:pt x="586" y="7234"/>
                  </a:lnTo>
                  <a:lnTo>
                    <a:pt x="461" y="7837"/>
                  </a:lnTo>
                  <a:lnTo>
                    <a:pt x="355" y="8493"/>
                  </a:lnTo>
                  <a:lnTo>
                    <a:pt x="248" y="9187"/>
                  </a:lnTo>
                  <a:lnTo>
                    <a:pt x="142" y="9869"/>
                  </a:lnTo>
                  <a:lnTo>
                    <a:pt x="106" y="10498"/>
                  </a:lnTo>
                  <a:lnTo>
                    <a:pt x="106" y="10983"/>
                  </a:lnTo>
                  <a:lnTo>
                    <a:pt x="106" y="11311"/>
                  </a:lnTo>
                  <a:lnTo>
                    <a:pt x="213" y="11481"/>
                  </a:lnTo>
                  <a:lnTo>
                    <a:pt x="319" y="11651"/>
                  </a:lnTo>
                  <a:lnTo>
                    <a:pt x="497" y="11783"/>
                  </a:lnTo>
                  <a:lnTo>
                    <a:pt x="692" y="11914"/>
                  </a:lnTo>
                  <a:lnTo>
                    <a:pt x="941" y="12032"/>
                  </a:lnTo>
                  <a:lnTo>
                    <a:pt x="1207" y="12110"/>
                  </a:lnTo>
                  <a:lnTo>
                    <a:pt x="1509" y="12189"/>
                  </a:lnTo>
                  <a:lnTo>
                    <a:pt x="1794" y="12241"/>
                  </a:lnTo>
                  <a:lnTo>
                    <a:pt x="2131" y="12267"/>
                  </a:lnTo>
                  <a:lnTo>
                    <a:pt x="2433" y="12281"/>
                  </a:lnTo>
                  <a:lnTo>
                    <a:pt x="2735" y="12267"/>
                  </a:lnTo>
                  <a:lnTo>
                    <a:pt x="3055" y="12241"/>
                  </a:lnTo>
                  <a:lnTo>
                    <a:pt x="3357" y="12189"/>
                  </a:lnTo>
                  <a:lnTo>
                    <a:pt x="3623" y="12084"/>
                  </a:lnTo>
                  <a:lnTo>
                    <a:pt x="3872" y="11979"/>
                  </a:lnTo>
                  <a:lnTo>
                    <a:pt x="4103" y="11861"/>
                  </a:lnTo>
                  <a:lnTo>
                    <a:pt x="4316" y="11704"/>
                  </a:lnTo>
                  <a:lnTo>
                    <a:pt x="4582" y="11612"/>
                  </a:lnTo>
                  <a:lnTo>
                    <a:pt x="4849" y="11533"/>
                  </a:lnTo>
                  <a:lnTo>
                    <a:pt x="5169" y="11507"/>
                  </a:lnTo>
                  <a:lnTo>
                    <a:pt x="5506" y="11481"/>
                  </a:lnTo>
                  <a:lnTo>
                    <a:pt x="5808" y="11507"/>
                  </a:lnTo>
                  <a:lnTo>
                    <a:pt x="6146" y="11560"/>
                  </a:lnTo>
                  <a:lnTo>
                    <a:pt x="6501" y="11651"/>
                  </a:lnTo>
                  <a:lnTo>
                    <a:pt x="6803" y="11783"/>
                  </a:lnTo>
                  <a:lnTo>
                    <a:pt x="7105" y="11940"/>
                  </a:lnTo>
                  <a:lnTo>
                    <a:pt x="7353" y="12110"/>
                  </a:lnTo>
                  <a:lnTo>
                    <a:pt x="7584" y="12333"/>
                  </a:lnTo>
                  <a:lnTo>
                    <a:pt x="7798" y="12595"/>
                  </a:lnTo>
                  <a:lnTo>
                    <a:pt x="7922" y="12870"/>
                  </a:lnTo>
                  <a:lnTo>
                    <a:pt x="8028" y="13198"/>
                  </a:lnTo>
                  <a:lnTo>
                    <a:pt x="8064" y="13526"/>
                  </a:lnTo>
                  <a:lnTo>
                    <a:pt x="8028" y="13775"/>
                  </a:lnTo>
                  <a:lnTo>
                    <a:pt x="7922" y="13998"/>
                  </a:lnTo>
                  <a:lnTo>
                    <a:pt x="7798" y="14220"/>
                  </a:lnTo>
                  <a:lnTo>
                    <a:pt x="7584" y="14404"/>
                  </a:lnTo>
                  <a:lnTo>
                    <a:pt x="7353" y="14574"/>
                  </a:lnTo>
                  <a:lnTo>
                    <a:pt x="7105" y="14732"/>
                  </a:lnTo>
                  <a:lnTo>
                    <a:pt x="6803" y="14850"/>
                  </a:lnTo>
                  <a:lnTo>
                    <a:pt x="6501" y="14954"/>
                  </a:lnTo>
                  <a:lnTo>
                    <a:pt x="6146" y="15033"/>
                  </a:lnTo>
                  <a:lnTo>
                    <a:pt x="5808" y="15085"/>
                  </a:lnTo>
                  <a:lnTo>
                    <a:pt x="5506" y="15085"/>
                  </a:lnTo>
                  <a:lnTo>
                    <a:pt x="5169" y="15059"/>
                  </a:lnTo>
                  <a:lnTo>
                    <a:pt x="4849" y="15007"/>
                  </a:lnTo>
                  <a:lnTo>
                    <a:pt x="4582" y="14902"/>
                  </a:lnTo>
                  <a:lnTo>
                    <a:pt x="4316" y="14784"/>
                  </a:lnTo>
                  <a:lnTo>
                    <a:pt x="4103" y="14600"/>
                  </a:lnTo>
                  <a:lnTo>
                    <a:pt x="3907" y="14430"/>
                  </a:lnTo>
                  <a:lnTo>
                    <a:pt x="3659" y="14299"/>
                  </a:lnTo>
                  <a:lnTo>
                    <a:pt x="3428" y="14194"/>
                  </a:lnTo>
                  <a:lnTo>
                    <a:pt x="3179" y="14129"/>
                  </a:lnTo>
                  <a:lnTo>
                    <a:pt x="2913" y="14102"/>
                  </a:lnTo>
                  <a:lnTo>
                    <a:pt x="2646" y="14102"/>
                  </a:lnTo>
                  <a:lnTo>
                    <a:pt x="2362" y="14129"/>
                  </a:lnTo>
                  <a:lnTo>
                    <a:pt x="2096" y="14168"/>
                  </a:lnTo>
                  <a:lnTo>
                    <a:pt x="1811" y="14273"/>
                  </a:lnTo>
                  <a:lnTo>
                    <a:pt x="1545" y="14378"/>
                  </a:lnTo>
                  <a:lnTo>
                    <a:pt x="1314" y="14496"/>
                  </a:lnTo>
                  <a:lnTo>
                    <a:pt x="1065" y="14653"/>
                  </a:lnTo>
                  <a:lnTo>
                    <a:pt x="870" y="14797"/>
                  </a:lnTo>
                  <a:lnTo>
                    <a:pt x="657" y="14981"/>
                  </a:lnTo>
                  <a:lnTo>
                    <a:pt x="497" y="15177"/>
                  </a:lnTo>
                  <a:lnTo>
                    <a:pt x="390" y="15413"/>
                  </a:lnTo>
                  <a:lnTo>
                    <a:pt x="284" y="15636"/>
                  </a:lnTo>
                  <a:lnTo>
                    <a:pt x="248" y="15911"/>
                  </a:lnTo>
                  <a:lnTo>
                    <a:pt x="284" y="16239"/>
                  </a:lnTo>
                  <a:lnTo>
                    <a:pt x="319" y="16566"/>
                  </a:lnTo>
                  <a:lnTo>
                    <a:pt x="497" y="17340"/>
                  </a:lnTo>
                  <a:lnTo>
                    <a:pt x="692" y="18152"/>
                  </a:lnTo>
                  <a:lnTo>
                    <a:pt x="799" y="18559"/>
                  </a:lnTo>
                  <a:lnTo>
                    <a:pt x="905" y="18978"/>
                  </a:lnTo>
                  <a:lnTo>
                    <a:pt x="959" y="19384"/>
                  </a:lnTo>
                  <a:lnTo>
                    <a:pt x="994" y="19791"/>
                  </a:lnTo>
                  <a:lnTo>
                    <a:pt x="994" y="20132"/>
                  </a:lnTo>
                  <a:lnTo>
                    <a:pt x="959" y="20485"/>
                  </a:lnTo>
                  <a:lnTo>
                    <a:pt x="941" y="20669"/>
                  </a:lnTo>
                  <a:lnTo>
                    <a:pt x="870" y="20813"/>
                  </a:lnTo>
                  <a:lnTo>
                    <a:pt x="799" y="20970"/>
                  </a:lnTo>
                  <a:lnTo>
                    <a:pt x="692" y="21088"/>
                  </a:lnTo>
                  <a:lnTo>
                    <a:pt x="1474" y="20997"/>
                  </a:lnTo>
                  <a:lnTo>
                    <a:pt x="2291" y="20866"/>
                  </a:lnTo>
                  <a:lnTo>
                    <a:pt x="3108" y="20787"/>
                  </a:lnTo>
                  <a:lnTo>
                    <a:pt x="3907" y="20721"/>
                  </a:lnTo>
                  <a:lnTo>
                    <a:pt x="4653" y="20695"/>
                  </a:lnTo>
                  <a:lnTo>
                    <a:pt x="5364" y="20695"/>
                  </a:lnTo>
                  <a:lnTo>
                    <a:pt x="5701" y="20721"/>
                  </a:lnTo>
                  <a:lnTo>
                    <a:pt x="6057" y="20761"/>
                  </a:lnTo>
                  <a:lnTo>
                    <a:pt x="6323" y="20813"/>
                  </a:lnTo>
                  <a:lnTo>
                    <a:pt x="6625" y="20892"/>
                  </a:lnTo>
                  <a:close/>
                </a:path>
              </a:pathLst>
            </a:custGeom>
            <a:solidFill>
              <a:srgbClr val="FFBE7D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3576" name="Puzzle2"/>
            <p:cNvSpPr>
              <a:spLocks noEditPoints="1" noChangeArrowheads="1"/>
            </p:cNvSpPr>
            <p:nvPr/>
          </p:nvSpPr>
          <p:spPr bwMode="auto">
            <a:xfrm>
              <a:off x="2880" y="1736"/>
              <a:ext cx="1778" cy="137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5394 w 21600"/>
                <a:gd name="T25" fmla="*/ 6735 h 21600"/>
                <a:gd name="T26" fmla="*/ 16182 w 21600"/>
                <a:gd name="T27" fmla="*/ 20441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4247" y="12354"/>
                  </a:moveTo>
                  <a:lnTo>
                    <a:pt x="4134" y="12468"/>
                  </a:lnTo>
                  <a:lnTo>
                    <a:pt x="4010" y="12581"/>
                  </a:lnTo>
                  <a:lnTo>
                    <a:pt x="3897" y="12637"/>
                  </a:lnTo>
                  <a:lnTo>
                    <a:pt x="3773" y="12694"/>
                  </a:lnTo>
                  <a:lnTo>
                    <a:pt x="3637" y="12694"/>
                  </a:lnTo>
                  <a:lnTo>
                    <a:pt x="3524" y="12694"/>
                  </a:lnTo>
                  <a:lnTo>
                    <a:pt x="3400" y="12665"/>
                  </a:lnTo>
                  <a:lnTo>
                    <a:pt x="3287" y="12609"/>
                  </a:lnTo>
                  <a:lnTo>
                    <a:pt x="3027" y="12496"/>
                  </a:lnTo>
                  <a:lnTo>
                    <a:pt x="2790" y="12340"/>
                  </a:lnTo>
                  <a:lnTo>
                    <a:pt x="2530" y="12142"/>
                  </a:lnTo>
                  <a:lnTo>
                    <a:pt x="2293" y="11987"/>
                  </a:lnTo>
                  <a:lnTo>
                    <a:pt x="2033" y="11817"/>
                  </a:lnTo>
                  <a:lnTo>
                    <a:pt x="1773" y="11676"/>
                  </a:lnTo>
                  <a:lnTo>
                    <a:pt x="1638" y="11662"/>
                  </a:lnTo>
                  <a:lnTo>
                    <a:pt x="1513" y="11634"/>
                  </a:lnTo>
                  <a:lnTo>
                    <a:pt x="1378" y="11634"/>
                  </a:lnTo>
                  <a:lnTo>
                    <a:pt x="1253" y="11634"/>
                  </a:lnTo>
                  <a:lnTo>
                    <a:pt x="1118" y="11662"/>
                  </a:lnTo>
                  <a:lnTo>
                    <a:pt x="971" y="11732"/>
                  </a:lnTo>
                  <a:lnTo>
                    <a:pt x="835" y="11817"/>
                  </a:lnTo>
                  <a:lnTo>
                    <a:pt x="711" y="11959"/>
                  </a:lnTo>
                  <a:lnTo>
                    <a:pt x="553" y="12086"/>
                  </a:lnTo>
                  <a:lnTo>
                    <a:pt x="429" y="12284"/>
                  </a:lnTo>
                  <a:lnTo>
                    <a:pt x="271" y="12524"/>
                  </a:lnTo>
                  <a:lnTo>
                    <a:pt x="146" y="12793"/>
                  </a:lnTo>
                  <a:lnTo>
                    <a:pt x="79" y="12962"/>
                  </a:lnTo>
                  <a:lnTo>
                    <a:pt x="33" y="13146"/>
                  </a:lnTo>
                  <a:lnTo>
                    <a:pt x="11" y="13386"/>
                  </a:lnTo>
                  <a:lnTo>
                    <a:pt x="11" y="13641"/>
                  </a:lnTo>
                  <a:lnTo>
                    <a:pt x="33" y="13881"/>
                  </a:lnTo>
                  <a:lnTo>
                    <a:pt x="101" y="14150"/>
                  </a:lnTo>
                  <a:lnTo>
                    <a:pt x="192" y="14404"/>
                  </a:lnTo>
                  <a:lnTo>
                    <a:pt x="293" y="14645"/>
                  </a:lnTo>
                  <a:lnTo>
                    <a:pt x="451" y="14857"/>
                  </a:lnTo>
                  <a:lnTo>
                    <a:pt x="621" y="15054"/>
                  </a:lnTo>
                  <a:lnTo>
                    <a:pt x="734" y="15125"/>
                  </a:lnTo>
                  <a:lnTo>
                    <a:pt x="835" y="15210"/>
                  </a:lnTo>
                  <a:lnTo>
                    <a:pt x="948" y="15267"/>
                  </a:lnTo>
                  <a:lnTo>
                    <a:pt x="1084" y="15323"/>
                  </a:lnTo>
                  <a:lnTo>
                    <a:pt x="1208" y="15351"/>
                  </a:lnTo>
                  <a:lnTo>
                    <a:pt x="1355" y="15380"/>
                  </a:lnTo>
                  <a:lnTo>
                    <a:pt x="1513" y="15380"/>
                  </a:lnTo>
                  <a:lnTo>
                    <a:pt x="1683" y="15380"/>
                  </a:lnTo>
                  <a:lnTo>
                    <a:pt x="1864" y="15351"/>
                  </a:lnTo>
                  <a:lnTo>
                    <a:pt x="2033" y="15323"/>
                  </a:lnTo>
                  <a:lnTo>
                    <a:pt x="2225" y="15238"/>
                  </a:lnTo>
                  <a:lnTo>
                    <a:pt x="2428" y="15153"/>
                  </a:lnTo>
                  <a:lnTo>
                    <a:pt x="2745" y="15026"/>
                  </a:lnTo>
                  <a:lnTo>
                    <a:pt x="3005" y="14913"/>
                  </a:lnTo>
                  <a:lnTo>
                    <a:pt x="3264" y="14828"/>
                  </a:lnTo>
                  <a:lnTo>
                    <a:pt x="3513" y="14800"/>
                  </a:lnTo>
                  <a:lnTo>
                    <a:pt x="3615" y="14828"/>
                  </a:lnTo>
                  <a:lnTo>
                    <a:pt x="3728" y="14857"/>
                  </a:lnTo>
                  <a:lnTo>
                    <a:pt x="3807" y="14913"/>
                  </a:lnTo>
                  <a:lnTo>
                    <a:pt x="3920" y="14998"/>
                  </a:lnTo>
                  <a:lnTo>
                    <a:pt x="4010" y="15097"/>
                  </a:lnTo>
                  <a:lnTo>
                    <a:pt x="4089" y="15238"/>
                  </a:lnTo>
                  <a:lnTo>
                    <a:pt x="4179" y="15408"/>
                  </a:lnTo>
                  <a:lnTo>
                    <a:pt x="4247" y="15620"/>
                  </a:lnTo>
                  <a:lnTo>
                    <a:pt x="4326" y="15860"/>
                  </a:lnTo>
                  <a:lnTo>
                    <a:pt x="4394" y="16129"/>
                  </a:lnTo>
                  <a:lnTo>
                    <a:pt x="4439" y="16440"/>
                  </a:lnTo>
                  <a:lnTo>
                    <a:pt x="4507" y="16737"/>
                  </a:lnTo>
                  <a:lnTo>
                    <a:pt x="4552" y="17090"/>
                  </a:lnTo>
                  <a:lnTo>
                    <a:pt x="4575" y="17443"/>
                  </a:lnTo>
                  <a:lnTo>
                    <a:pt x="4586" y="17825"/>
                  </a:lnTo>
                  <a:lnTo>
                    <a:pt x="4586" y="18193"/>
                  </a:lnTo>
                  <a:lnTo>
                    <a:pt x="4586" y="18574"/>
                  </a:lnTo>
                  <a:lnTo>
                    <a:pt x="4586" y="18984"/>
                  </a:lnTo>
                  <a:lnTo>
                    <a:pt x="4552" y="19366"/>
                  </a:lnTo>
                  <a:lnTo>
                    <a:pt x="4507" y="19748"/>
                  </a:lnTo>
                  <a:lnTo>
                    <a:pt x="4462" y="20129"/>
                  </a:lnTo>
                  <a:lnTo>
                    <a:pt x="4371" y="20483"/>
                  </a:lnTo>
                  <a:lnTo>
                    <a:pt x="4292" y="20836"/>
                  </a:lnTo>
                  <a:lnTo>
                    <a:pt x="4202" y="21161"/>
                  </a:lnTo>
                  <a:lnTo>
                    <a:pt x="4744" y="21161"/>
                  </a:lnTo>
                  <a:lnTo>
                    <a:pt x="5264" y="21161"/>
                  </a:lnTo>
                  <a:lnTo>
                    <a:pt x="5784" y="21161"/>
                  </a:lnTo>
                  <a:lnTo>
                    <a:pt x="6235" y="21161"/>
                  </a:lnTo>
                  <a:lnTo>
                    <a:pt x="6676" y="21161"/>
                  </a:lnTo>
                  <a:lnTo>
                    <a:pt x="7060" y="21161"/>
                  </a:lnTo>
                  <a:lnTo>
                    <a:pt x="7410" y="21161"/>
                  </a:lnTo>
                  <a:lnTo>
                    <a:pt x="7670" y="21161"/>
                  </a:lnTo>
                  <a:lnTo>
                    <a:pt x="8020" y="21020"/>
                  </a:lnTo>
                  <a:lnTo>
                    <a:pt x="8303" y="20893"/>
                  </a:lnTo>
                  <a:lnTo>
                    <a:pt x="8563" y="20695"/>
                  </a:lnTo>
                  <a:lnTo>
                    <a:pt x="8800" y="20511"/>
                  </a:lnTo>
                  <a:lnTo>
                    <a:pt x="8969" y="20285"/>
                  </a:lnTo>
                  <a:lnTo>
                    <a:pt x="9150" y="20045"/>
                  </a:lnTo>
                  <a:lnTo>
                    <a:pt x="9252" y="19804"/>
                  </a:lnTo>
                  <a:lnTo>
                    <a:pt x="9342" y="19550"/>
                  </a:lnTo>
                  <a:lnTo>
                    <a:pt x="9410" y="19281"/>
                  </a:lnTo>
                  <a:lnTo>
                    <a:pt x="9433" y="19013"/>
                  </a:lnTo>
                  <a:lnTo>
                    <a:pt x="9433" y="18744"/>
                  </a:lnTo>
                  <a:lnTo>
                    <a:pt x="9387" y="18504"/>
                  </a:lnTo>
                  <a:lnTo>
                    <a:pt x="9320" y="18221"/>
                  </a:lnTo>
                  <a:lnTo>
                    <a:pt x="9207" y="17981"/>
                  </a:lnTo>
                  <a:lnTo>
                    <a:pt x="9105" y="17740"/>
                  </a:lnTo>
                  <a:lnTo>
                    <a:pt x="8924" y="17514"/>
                  </a:lnTo>
                  <a:lnTo>
                    <a:pt x="8777" y="17274"/>
                  </a:lnTo>
                  <a:lnTo>
                    <a:pt x="8642" y="17034"/>
                  </a:lnTo>
                  <a:lnTo>
                    <a:pt x="8563" y="16765"/>
                  </a:lnTo>
                  <a:lnTo>
                    <a:pt x="8472" y="16468"/>
                  </a:lnTo>
                  <a:lnTo>
                    <a:pt x="8450" y="16157"/>
                  </a:lnTo>
                  <a:lnTo>
                    <a:pt x="8450" y="15860"/>
                  </a:lnTo>
                  <a:lnTo>
                    <a:pt x="8472" y="15563"/>
                  </a:lnTo>
                  <a:lnTo>
                    <a:pt x="8540" y="15267"/>
                  </a:lnTo>
                  <a:lnTo>
                    <a:pt x="8642" y="14998"/>
                  </a:lnTo>
                  <a:lnTo>
                    <a:pt x="8777" y="14729"/>
                  </a:lnTo>
                  <a:lnTo>
                    <a:pt x="8868" y="14616"/>
                  </a:lnTo>
                  <a:lnTo>
                    <a:pt x="8969" y="14475"/>
                  </a:lnTo>
                  <a:lnTo>
                    <a:pt x="9060" y="14376"/>
                  </a:lnTo>
                  <a:lnTo>
                    <a:pt x="9184" y="14291"/>
                  </a:lnTo>
                  <a:lnTo>
                    <a:pt x="9297" y="14206"/>
                  </a:lnTo>
                  <a:lnTo>
                    <a:pt x="9433" y="14121"/>
                  </a:lnTo>
                  <a:lnTo>
                    <a:pt x="9579" y="14051"/>
                  </a:lnTo>
                  <a:lnTo>
                    <a:pt x="9726" y="13994"/>
                  </a:lnTo>
                  <a:lnTo>
                    <a:pt x="9884" y="13938"/>
                  </a:lnTo>
                  <a:lnTo>
                    <a:pt x="10054" y="13909"/>
                  </a:lnTo>
                  <a:lnTo>
                    <a:pt x="10257" y="13881"/>
                  </a:lnTo>
                  <a:lnTo>
                    <a:pt x="10449" y="13881"/>
                  </a:lnTo>
                  <a:lnTo>
                    <a:pt x="10664" y="13881"/>
                  </a:lnTo>
                  <a:lnTo>
                    <a:pt x="10856" y="13909"/>
                  </a:lnTo>
                  <a:lnTo>
                    <a:pt x="11037" y="13966"/>
                  </a:lnTo>
                  <a:lnTo>
                    <a:pt x="11206" y="14023"/>
                  </a:lnTo>
                  <a:lnTo>
                    <a:pt x="11353" y="14093"/>
                  </a:lnTo>
                  <a:lnTo>
                    <a:pt x="11511" y="14178"/>
                  </a:lnTo>
                  <a:lnTo>
                    <a:pt x="11635" y="14263"/>
                  </a:lnTo>
                  <a:lnTo>
                    <a:pt x="11748" y="14376"/>
                  </a:lnTo>
                  <a:lnTo>
                    <a:pt x="11861" y="14475"/>
                  </a:lnTo>
                  <a:lnTo>
                    <a:pt x="11941" y="14616"/>
                  </a:lnTo>
                  <a:lnTo>
                    <a:pt x="12031" y="14758"/>
                  </a:lnTo>
                  <a:lnTo>
                    <a:pt x="12099" y="14885"/>
                  </a:lnTo>
                  <a:lnTo>
                    <a:pt x="12200" y="15210"/>
                  </a:lnTo>
                  <a:lnTo>
                    <a:pt x="12268" y="15507"/>
                  </a:lnTo>
                  <a:lnTo>
                    <a:pt x="12291" y="15832"/>
                  </a:lnTo>
                  <a:lnTo>
                    <a:pt x="12291" y="16157"/>
                  </a:lnTo>
                  <a:lnTo>
                    <a:pt x="12246" y="16482"/>
                  </a:lnTo>
                  <a:lnTo>
                    <a:pt x="12178" y="16807"/>
                  </a:lnTo>
                  <a:lnTo>
                    <a:pt x="12099" y="17090"/>
                  </a:lnTo>
                  <a:lnTo>
                    <a:pt x="12008" y="17330"/>
                  </a:lnTo>
                  <a:lnTo>
                    <a:pt x="11884" y="17542"/>
                  </a:lnTo>
                  <a:lnTo>
                    <a:pt x="11748" y="17712"/>
                  </a:lnTo>
                  <a:lnTo>
                    <a:pt x="11613" y="17839"/>
                  </a:lnTo>
                  <a:lnTo>
                    <a:pt x="11489" y="18037"/>
                  </a:lnTo>
                  <a:lnTo>
                    <a:pt x="11398" y="18221"/>
                  </a:lnTo>
                  <a:lnTo>
                    <a:pt x="11319" y="18447"/>
                  </a:lnTo>
                  <a:lnTo>
                    <a:pt x="11251" y="18659"/>
                  </a:lnTo>
                  <a:lnTo>
                    <a:pt x="11206" y="18900"/>
                  </a:lnTo>
                  <a:lnTo>
                    <a:pt x="11184" y="19154"/>
                  </a:lnTo>
                  <a:lnTo>
                    <a:pt x="11184" y="19423"/>
                  </a:lnTo>
                  <a:lnTo>
                    <a:pt x="11229" y="19663"/>
                  </a:lnTo>
                  <a:lnTo>
                    <a:pt x="11297" y="19903"/>
                  </a:lnTo>
                  <a:lnTo>
                    <a:pt x="11376" y="20158"/>
                  </a:lnTo>
                  <a:lnTo>
                    <a:pt x="11511" y="20398"/>
                  </a:lnTo>
                  <a:lnTo>
                    <a:pt x="11681" y="20610"/>
                  </a:lnTo>
                  <a:lnTo>
                    <a:pt x="11884" y="20808"/>
                  </a:lnTo>
                  <a:lnTo>
                    <a:pt x="12121" y="20992"/>
                  </a:lnTo>
                  <a:lnTo>
                    <a:pt x="12404" y="21161"/>
                  </a:lnTo>
                  <a:lnTo>
                    <a:pt x="12528" y="21190"/>
                  </a:lnTo>
                  <a:lnTo>
                    <a:pt x="12856" y="21274"/>
                  </a:lnTo>
                  <a:lnTo>
                    <a:pt x="13330" y="21373"/>
                  </a:lnTo>
                  <a:lnTo>
                    <a:pt x="13963" y="21486"/>
                  </a:lnTo>
                  <a:lnTo>
                    <a:pt x="14313" y="21543"/>
                  </a:lnTo>
                  <a:lnTo>
                    <a:pt x="14652" y="21571"/>
                  </a:lnTo>
                  <a:lnTo>
                    <a:pt x="15025" y="21600"/>
                  </a:lnTo>
                  <a:lnTo>
                    <a:pt x="15409" y="21600"/>
                  </a:lnTo>
                  <a:lnTo>
                    <a:pt x="15782" y="21600"/>
                  </a:lnTo>
                  <a:lnTo>
                    <a:pt x="16177" y="21571"/>
                  </a:lnTo>
                  <a:lnTo>
                    <a:pt x="16516" y="21486"/>
                  </a:lnTo>
                  <a:lnTo>
                    <a:pt x="16889" y="21402"/>
                  </a:lnTo>
                  <a:lnTo>
                    <a:pt x="16821" y="21190"/>
                  </a:lnTo>
                  <a:lnTo>
                    <a:pt x="16776" y="20935"/>
                  </a:lnTo>
                  <a:lnTo>
                    <a:pt x="16742" y="20667"/>
                  </a:lnTo>
                  <a:lnTo>
                    <a:pt x="16719" y="20370"/>
                  </a:lnTo>
                  <a:lnTo>
                    <a:pt x="16697" y="19719"/>
                  </a:lnTo>
                  <a:lnTo>
                    <a:pt x="16697" y="19013"/>
                  </a:lnTo>
                  <a:lnTo>
                    <a:pt x="16719" y="18306"/>
                  </a:lnTo>
                  <a:lnTo>
                    <a:pt x="16753" y="17599"/>
                  </a:lnTo>
                  <a:lnTo>
                    <a:pt x="16821" y="16949"/>
                  </a:lnTo>
                  <a:lnTo>
                    <a:pt x="16889" y="16383"/>
                  </a:lnTo>
                  <a:lnTo>
                    <a:pt x="16934" y="16129"/>
                  </a:lnTo>
                  <a:lnTo>
                    <a:pt x="17002" y="15945"/>
                  </a:lnTo>
                  <a:lnTo>
                    <a:pt x="17081" y="15790"/>
                  </a:lnTo>
                  <a:lnTo>
                    <a:pt x="17194" y="15648"/>
                  </a:lnTo>
                  <a:lnTo>
                    <a:pt x="17318" y="15563"/>
                  </a:lnTo>
                  <a:lnTo>
                    <a:pt x="17453" y="15507"/>
                  </a:lnTo>
                  <a:lnTo>
                    <a:pt x="17600" y="15450"/>
                  </a:lnTo>
                  <a:lnTo>
                    <a:pt x="17758" y="15450"/>
                  </a:lnTo>
                  <a:lnTo>
                    <a:pt x="17905" y="15479"/>
                  </a:lnTo>
                  <a:lnTo>
                    <a:pt x="18064" y="15535"/>
                  </a:lnTo>
                  <a:lnTo>
                    <a:pt x="18233" y="15620"/>
                  </a:lnTo>
                  <a:lnTo>
                    <a:pt x="18380" y="15733"/>
                  </a:lnTo>
                  <a:lnTo>
                    <a:pt x="18561" y="15832"/>
                  </a:lnTo>
                  <a:lnTo>
                    <a:pt x="18707" y="15973"/>
                  </a:lnTo>
                  <a:lnTo>
                    <a:pt x="18866" y="16129"/>
                  </a:lnTo>
                  <a:lnTo>
                    <a:pt x="18990" y="16327"/>
                  </a:lnTo>
                  <a:lnTo>
                    <a:pt x="19125" y="16482"/>
                  </a:lnTo>
                  <a:lnTo>
                    <a:pt x="19295" y="16624"/>
                  </a:lnTo>
                  <a:lnTo>
                    <a:pt x="19464" y="16737"/>
                  </a:lnTo>
                  <a:lnTo>
                    <a:pt x="19668" y="16807"/>
                  </a:lnTo>
                  <a:lnTo>
                    <a:pt x="19860" y="16836"/>
                  </a:lnTo>
                  <a:lnTo>
                    <a:pt x="20052" y="16864"/>
                  </a:lnTo>
                  <a:lnTo>
                    <a:pt x="20266" y="16836"/>
                  </a:lnTo>
                  <a:lnTo>
                    <a:pt x="20470" y="16793"/>
                  </a:lnTo>
                  <a:lnTo>
                    <a:pt x="20662" y="16708"/>
                  </a:lnTo>
                  <a:lnTo>
                    <a:pt x="20854" y="16567"/>
                  </a:lnTo>
                  <a:lnTo>
                    <a:pt x="21035" y="16412"/>
                  </a:lnTo>
                  <a:lnTo>
                    <a:pt x="21182" y="16214"/>
                  </a:lnTo>
                  <a:lnTo>
                    <a:pt x="21340" y="16002"/>
                  </a:lnTo>
                  <a:lnTo>
                    <a:pt x="21441" y="15733"/>
                  </a:lnTo>
                  <a:lnTo>
                    <a:pt x="21532" y="15436"/>
                  </a:lnTo>
                  <a:lnTo>
                    <a:pt x="21600" y="15083"/>
                  </a:lnTo>
                  <a:lnTo>
                    <a:pt x="21600" y="14885"/>
                  </a:lnTo>
                  <a:lnTo>
                    <a:pt x="21600" y="14729"/>
                  </a:lnTo>
                  <a:lnTo>
                    <a:pt x="21600" y="14531"/>
                  </a:lnTo>
                  <a:lnTo>
                    <a:pt x="21577" y="14376"/>
                  </a:lnTo>
                  <a:lnTo>
                    <a:pt x="21532" y="14206"/>
                  </a:lnTo>
                  <a:lnTo>
                    <a:pt x="21487" y="14051"/>
                  </a:lnTo>
                  <a:lnTo>
                    <a:pt x="21419" y="13909"/>
                  </a:lnTo>
                  <a:lnTo>
                    <a:pt x="21351" y="13768"/>
                  </a:lnTo>
                  <a:lnTo>
                    <a:pt x="21204" y="13500"/>
                  </a:lnTo>
                  <a:lnTo>
                    <a:pt x="21035" y="13287"/>
                  </a:lnTo>
                  <a:lnTo>
                    <a:pt x="20809" y="13090"/>
                  </a:lnTo>
                  <a:lnTo>
                    <a:pt x="20594" y="12962"/>
                  </a:lnTo>
                  <a:lnTo>
                    <a:pt x="20357" y="12821"/>
                  </a:lnTo>
                  <a:lnTo>
                    <a:pt x="20120" y="12764"/>
                  </a:lnTo>
                  <a:lnTo>
                    <a:pt x="19882" y="12708"/>
                  </a:lnTo>
                  <a:lnTo>
                    <a:pt x="19645" y="12736"/>
                  </a:lnTo>
                  <a:lnTo>
                    <a:pt x="19430" y="12793"/>
                  </a:lnTo>
                  <a:lnTo>
                    <a:pt x="19227" y="12906"/>
                  </a:lnTo>
                  <a:lnTo>
                    <a:pt x="19148" y="12962"/>
                  </a:lnTo>
                  <a:lnTo>
                    <a:pt x="19058" y="13047"/>
                  </a:lnTo>
                  <a:lnTo>
                    <a:pt x="18990" y="13146"/>
                  </a:lnTo>
                  <a:lnTo>
                    <a:pt x="18911" y="13259"/>
                  </a:lnTo>
                  <a:lnTo>
                    <a:pt x="18775" y="13471"/>
                  </a:lnTo>
                  <a:lnTo>
                    <a:pt x="18628" y="13641"/>
                  </a:lnTo>
                  <a:lnTo>
                    <a:pt x="18470" y="13740"/>
                  </a:lnTo>
                  <a:lnTo>
                    <a:pt x="18301" y="13825"/>
                  </a:lnTo>
                  <a:lnTo>
                    <a:pt x="18143" y="13853"/>
                  </a:lnTo>
                  <a:lnTo>
                    <a:pt x="17973" y="13881"/>
                  </a:lnTo>
                  <a:lnTo>
                    <a:pt x="17804" y="13853"/>
                  </a:lnTo>
                  <a:lnTo>
                    <a:pt x="17646" y="13796"/>
                  </a:lnTo>
                  <a:lnTo>
                    <a:pt x="17499" y="13726"/>
                  </a:lnTo>
                  <a:lnTo>
                    <a:pt x="17341" y="13641"/>
                  </a:lnTo>
                  <a:lnTo>
                    <a:pt x="17216" y="13528"/>
                  </a:lnTo>
                  <a:lnTo>
                    <a:pt x="17103" y="13386"/>
                  </a:lnTo>
                  <a:lnTo>
                    <a:pt x="17024" y="13259"/>
                  </a:lnTo>
                  <a:lnTo>
                    <a:pt x="16934" y="13118"/>
                  </a:lnTo>
                  <a:lnTo>
                    <a:pt x="16889" y="12991"/>
                  </a:lnTo>
                  <a:lnTo>
                    <a:pt x="16889" y="12849"/>
                  </a:lnTo>
                  <a:lnTo>
                    <a:pt x="16889" y="12383"/>
                  </a:lnTo>
                  <a:lnTo>
                    <a:pt x="16889" y="11662"/>
                  </a:lnTo>
                  <a:lnTo>
                    <a:pt x="16889" y="10701"/>
                  </a:lnTo>
                  <a:lnTo>
                    <a:pt x="16889" y="9640"/>
                  </a:lnTo>
                  <a:lnTo>
                    <a:pt x="16889" y="8566"/>
                  </a:lnTo>
                  <a:lnTo>
                    <a:pt x="16889" y="7478"/>
                  </a:lnTo>
                  <a:lnTo>
                    <a:pt x="16889" y="6502"/>
                  </a:lnTo>
                  <a:lnTo>
                    <a:pt x="16889" y="5739"/>
                  </a:lnTo>
                  <a:lnTo>
                    <a:pt x="16674" y="5894"/>
                  </a:lnTo>
                  <a:lnTo>
                    <a:pt x="16414" y="6036"/>
                  </a:lnTo>
                  <a:lnTo>
                    <a:pt x="16154" y="6177"/>
                  </a:lnTo>
                  <a:lnTo>
                    <a:pt x="15849" y="6248"/>
                  </a:lnTo>
                  <a:lnTo>
                    <a:pt x="15544" y="6304"/>
                  </a:lnTo>
                  <a:lnTo>
                    <a:pt x="15217" y="6332"/>
                  </a:lnTo>
                  <a:lnTo>
                    <a:pt x="14866" y="6361"/>
                  </a:lnTo>
                  <a:lnTo>
                    <a:pt x="14550" y="6361"/>
                  </a:lnTo>
                  <a:lnTo>
                    <a:pt x="14200" y="6332"/>
                  </a:lnTo>
                  <a:lnTo>
                    <a:pt x="13850" y="6276"/>
                  </a:lnTo>
                  <a:lnTo>
                    <a:pt x="13522" y="6219"/>
                  </a:lnTo>
                  <a:lnTo>
                    <a:pt x="13206" y="6149"/>
                  </a:lnTo>
                  <a:lnTo>
                    <a:pt x="12901" y="6064"/>
                  </a:lnTo>
                  <a:lnTo>
                    <a:pt x="12618" y="5951"/>
                  </a:lnTo>
                  <a:lnTo>
                    <a:pt x="12358" y="5838"/>
                  </a:lnTo>
                  <a:lnTo>
                    <a:pt x="12121" y="5739"/>
                  </a:lnTo>
                  <a:lnTo>
                    <a:pt x="11941" y="5626"/>
                  </a:lnTo>
                  <a:lnTo>
                    <a:pt x="11794" y="5513"/>
                  </a:lnTo>
                  <a:lnTo>
                    <a:pt x="11658" y="5414"/>
                  </a:lnTo>
                  <a:lnTo>
                    <a:pt x="11556" y="5301"/>
                  </a:lnTo>
                  <a:lnTo>
                    <a:pt x="11466" y="5187"/>
                  </a:lnTo>
                  <a:lnTo>
                    <a:pt x="11398" y="5089"/>
                  </a:lnTo>
                  <a:lnTo>
                    <a:pt x="11376" y="4947"/>
                  </a:lnTo>
                  <a:lnTo>
                    <a:pt x="11353" y="4834"/>
                  </a:lnTo>
                  <a:lnTo>
                    <a:pt x="11353" y="4707"/>
                  </a:lnTo>
                  <a:lnTo>
                    <a:pt x="11376" y="4565"/>
                  </a:lnTo>
                  <a:lnTo>
                    <a:pt x="11443" y="4410"/>
                  </a:lnTo>
                  <a:lnTo>
                    <a:pt x="11511" y="4240"/>
                  </a:lnTo>
                  <a:lnTo>
                    <a:pt x="11703" y="3887"/>
                  </a:lnTo>
                  <a:lnTo>
                    <a:pt x="11986" y="3505"/>
                  </a:lnTo>
                  <a:lnTo>
                    <a:pt x="12144" y="3265"/>
                  </a:lnTo>
                  <a:lnTo>
                    <a:pt x="12246" y="3025"/>
                  </a:lnTo>
                  <a:lnTo>
                    <a:pt x="12336" y="2756"/>
                  </a:lnTo>
                  <a:lnTo>
                    <a:pt x="12404" y="2445"/>
                  </a:lnTo>
                  <a:lnTo>
                    <a:pt x="12438" y="2176"/>
                  </a:lnTo>
                  <a:lnTo>
                    <a:pt x="12438" y="1880"/>
                  </a:lnTo>
                  <a:lnTo>
                    <a:pt x="12404" y="1583"/>
                  </a:lnTo>
                  <a:lnTo>
                    <a:pt x="12336" y="1314"/>
                  </a:lnTo>
                  <a:lnTo>
                    <a:pt x="12246" y="1046"/>
                  </a:lnTo>
                  <a:lnTo>
                    <a:pt x="12099" y="791"/>
                  </a:lnTo>
                  <a:lnTo>
                    <a:pt x="12008" y="692"/>
                  </a:lnTo>
                  <a:lnTo>
                    <a:pt x="11918" y="579"/>
                  </a:lnTo>
                  <a:lnTo>
                    <a:pt x="11816" y="466"/>
                  </a:lnTo>
                  <a:lnTo>
                    <a:pt x="11703" y="381"/>
                  </a:lnTo>
                  <a:lnTo>
                    <a:pt x="11579" y="310"/>
                  </a:lnTo>
                  <a:lnTo>
                    <a:pt x="11443" y="226"/>
                  </a:lnTo>
                  <a:lnTo>
                    <a:pt x="11297" y="169"/>
                  </a:lnTo>
                  <a:lnTo>
                    <a:pt x="11138" y="113"/>
                  </a:lnTo>
                  <a:lnTo>
                    <a:pt x="10969" y="56"/>
                  </a:lnTo>
                  <a:lnTo>
                    <a:pt x="10800" y="28"/>
                  </a:lnTo>
                  <a:lnTo>
                    <a:pt x="10619" y="28"/>
                  </a:lnTo>
                  <a:lnTo>
                    <a:pt x="10404" y="28"/>
                  </a:lnTo>
                  <a:lnTo>
                    <a:pt x="10257" y="28"/>
                  </a:lnTo>
                  <a:lnTo>
                    <a:pt x="10076" y="56"/>
                  </a:lnTo>
                  <a:lnTo>
                    <a:pt x="9952" y="84"/>
                  </a:lnTo>
                  <a:lnTo>
                    <a:pt x="9794" y="141"/>
                  </a:lnTo>
                  <a:lnTo>
                    <a:pt x="9692" y="226"/>
                  </a:lnTo>
                  <a:lnTo>
                    <a:pt x="9557" y="282"/>
                  </a:lnTo>
                  <a:lnTo>
                    <a:pt x="9455" y="381"/>
                  </a:lnTo>
                  <a:lnTo>
                    <a:pt x="9365" y="466"/>
                  </a:lnTo>
                  <a:lnTo>
                    <a:pt x="9274" y="579"/>
                  </a:lnTo>
                  <a:lnTo>
                    <a:pt x="9184" y="692"/>
                  </a:lnTo>
                  <a:lnTo>
                    <a:pt x="9128" y="791"/>
                  </a:lnTo>
                  <a:lnTo>
                    <a:pt x="9060" y="932"/>
                  </a:lnTo>
                  <a:lnTo>
                    <a:pt x="8969" y="1201"/>
                  </a:lnTo>
                  <a:lnTo>
                    <a:pt x="8913" y="1498"/>
                  </a:lnTo>
                  <a:lnTo>
                    <a:pt x="8890" y="1795"/>
                  </a:lnTo>
                  <a:lnTo>
                    <a:pt x="8890" y="2120"/>
                  </a:lnTo>
                  <a:lnTo>
                    <a:pt x="8913" y="2445"/>
                  </a:lnTo>
                  <a:lnTo>
                    <a:pt x="8969" y="2756"/>
                  </a:lnTo>
                  <a:lnTo>
                    <a:pt x="9060" y="3081"/>
                  </a:lnTo>
                  <a:lnTo>
                    <a:pt x="9173" y="3378"/>
                  </a:lnTo>
                  <a:lnTo>
                    <a:pt x="9297" y="3647"/>
                  </a:lnTo>
                  <a:lnTo>
                    <a:pt x="9466" y="3887"/>
                  </a:lnTo>
                  <a:lnTo>
                    <a:pt x="9579" y="4085"/>
                  </a:lnTo>
                  <a:lnTo>
                    <a:pt x="9670" y="4269"/>
                  </a:lnTo>
                  <a:lnTo>
                    <a:pt x="9726" y="4467"/>
                  </a:lnTo>
                  <a:lnTo>
                    <a:pt x="9771" y="4650"/>
                  </a:lnTo>
                  <a:lnTo>
                    <a:pt x="9771" y="4834"/>
                  </a:lnTo>
                  <a:lnTo>
                    <a:pt x="9749" y="5032"/>
                  </a:lnTo>
                  <a:lnTo>
                    <a:pt x="9715" y="5216"/>
                  </a:lnTo>
                  <a:lnTo>
                    <a:pt x="9625" y="5385"/>
                  </a:lnTo>
                  <a:lnTo>
                    <a:pt x="9534" y="5513"/>
                  </a:lnTo>
                  <a:lnTo>
                    <a:pt x="9410" y="5626"/>
                  </a:lnTo>
                  <a:lnTo>
                    <a:pt x="9229" y="5710"/>
                  </a:lnTo>
                  <a:lnTo>
                    <a:pt x="9060" y="5767"/>
                  </a:lnTo>
                  <a:lnTo>
                    <a:pt x="8845" y="5767"/>
                  </a:lnTo>
                  <a:lnTo>
                    <a:pt x="8585" y="5739"/>
                  </a:lnTo>
                  <a:lnTo>
                    <a:pt x="8325" y="5654"/>
                  </a:lnTo>
                  <a:lnTo>
                    <a:pt x="8020" y="5513"/>
                  </a:lnTo>
                  <a:lnTo>
                    <a:pt x="7840" y="5442"/>
                  </a:lnTo>
                  <a:lnTo>
                    <a:pt x="7648" y="5385"/>
                  </a:lnTo>
                  <a:lnTo>
                    <a:pt x="7433" y="5329"/>
                  </a:lnTo>
                  <a:lnTo>
                    <a:pt x="7241" y="5301"/>
                  </a:lnTo>
                  <a:lnTo>
                    <a:pt x="6755" y="5301"/>
                  </a:lnTo>
                  <a:lnTo>
                    <a:pt x="6281" y="5329"/>
                  </a:lnTo>
                  <a:lnTo>
                    <a:pt x="5784" y="5385"/>
                  </a:lnTo>
                  <a:lnTo>
                    <a:pt x="5264" y="5498"/>
                  </a:lnTo>
                  <a:lnTo>
                    <a:pt x="4744" y="5597"/>
                  </a:lnTo>
                  <a:lnTo>
                    <a:pt x="4247" y="5739"/>
                  </a:lnTo>
                  <a:lnTo>
                    <a:pt x="4202" y="5894"/>
                  </a:lnTo>
                  <a:lnTo>
                    <a:pt x="4202" y="6191"/>
                  </a:lnTo>
                  <a:lnTo>
                    <a:pt x="4202" y="6545"/>
                  </a:lnTo>
                  <a:lnTo>
                    <a:pt x="4225" y="6954"/>
                  </a:lnTo>
                  <a:lnTo>
                    <a:pt x="4315" y="7930"/>
                  </a:lnTo>
                  <a:lnTo>
                    <a:pt x="4394" y="9018"/>
                  </a:lnTo>
                  <a:lnTo>
                    <a:pt x="4439" y="9570"/>
                  </a:lnTo>
                  <a:lnTo>
                    <a:pt x="4462" y="10107"/>
                  </a:lnTo>
                  <a:lnTo>
                    <a:pt x="4484" y="10630"/>
                  </a:lnTo>
                  <a:lnTo>
                    <a:pt x="4507" y="11082"/>
                  </a:lnTo>
                  <a:lnTo>
                    <a:pt x="4484" y="11520"/>
                  </a:lnTo>
                  <a:lnTo>
                    <a:pt x="4439" y="11874"/>
                  </a:lnTo>
                  <a:lnTo>
                    <a:pt x="4394" y="12029"/>
                  </a:lnTo>
                  <a:lnTo>
                    <a:pt x="4349" y="12171"/>
                  </a:lnTo>
                  <a:lnTo>
                    <a:pt x="4315" y="12284"/>
                  </a:lnTo>
                  <a:lnTo>
                    <a:pt x="4247" y="12354"/>
                  </a:lnTo>
                  <a:close/>
                </a:path>
              </a:pathLst>
            </a:custGeom>
            <a:solidFill>
              <a:srgbClr val="FFFFCC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3577" name="Puzzle4"/>
            <p:cNvSpPr>
              <a:spLocks noEditPoints="1" noChangeArrowheads="1"/>
            </p:cNvSpPr>
            <p:nvPr/>
          </p:nvSpPr>
          <p:spPr bwMode="auto">
            <a:xfrm>
              <a:off x="2192" y="1719"/>
              <a:ext cx="1072" cy="176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2075 w 21600"/>
                <a:gd name="T25" fmla="*/ 5660 h 21600"/>
                <a:gd name="T26" fmla="*/ 20210 w 21600"/>
                <a:gd name="T27" fmla="*/ 15976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3813" y="10590"/>
                  </a:moveTo>
                  <a:lnTo>
                    <a:pt x="3927" y="10513"/>
                  </a:lnTo>
                  <a:lnTo>
                    <a:pt x="4078" y="10425"/>
                  </a:lnTo>
                  <a:lnTo>
                    <a:pt x="4210" y="10359"/>
                  </a:lnTo>
                  <a:lnTo>
                    <a:pt x="4361" y="10315"/>
                  </a:lnTo>
                  <a:lnTo>
                    <a:pt x="4682" y="10237"/>
                  </a:lnTo>
                  <a:lnTo>
                    <a:pt x="5041" y="10193"/>
                  </a:lnTo>
                  <a:lnTo>
                    <a:pt x="5456" y="10171"/>
                  </a:lnTo>
                  <a:lnTo>
                    <a:pt x="5853" y="10193"/>
                  </a:lnTo>
                  <a:lnTo>
                    <a:pt x="6249" y="10260"/>
                  </a:lnTo>
                  <a:lnTo>
                    <a:pt x="6646" y="10337"/>
                  </a:lnTo>
                  <a:lnTo>
                    <a:pt x="7004" y="10469"/>
                  </a:lnTo>
                  <a:lnTo>
                    <a:pt x="7363" y="10612"/>
                  </a:lnTo>
                  <a:lnTo>
                    <a:pt x="7665" y="10788"/>
                  </a:lnTo>
                  <a:lnTo>
                    <a:pt x="7911" y="10998"/>
                  </a:lnTo>
                  <a:lnTo>
                    <a:pt x="8024" y="11097"/>
                  </a:lnTo>
                  <a:lnTo>
                    <a:pt x="8137" y="11207"/>
                  </a:lnTo>
                  <a:lnTo>
                    <a:pt x="8194" y="11340"/>
                  </a:lnTo>
                  <a:lnTo>
                    <a:pt x="8269" y="11461"/>
                  </a:lnTo>
                  <a:lnTo>
                    <a:pt x="8307" y="11593"/>
                  </a:lnTo>
                  <a:lnTo>
                    <a:pt x="8307" y="11714"/>
                  </a:lnTo>
                  <a:lnTo>
                    <a:pt x="8307" y="11868"/>
                  </a:lnTo>
                  <a:lnTo>
                    <a:pt x="8307" y="12012"/>
                  </a:lnTo>
                  <a:lnTo>
                    <a:pt x="8194" y="12265"/>
                  </a:lnTo>
                  <a:lnTo>
                    <a:pt x="8062" y="12519"/>
                  </a:lnTo>
                  <a:lnTo>
                    <a:pt x="7873" y="12706"/>
                  </a:lnTo>
                  <a:lnTo>
                    <a:pt x="7627" y="12904"/>
                  </a:lnTo>
                  <a:lnTo>
                    <a:pt x="7363" y="13048"/>
                  </a:lnTo>
                  <a:lnTo>
                    <a:pt x="7080" y="13180"/>
                  </a:lnTo>
                  <a:lnTo>
                    <a:pt x="6759" y="13257"/>
                  </a:lnTo>
                  <a:lnTo>
                    <a:pt x="6419" y="13345"/>
                  </a:lnTo>
                  <a:lnTo>
                    <a:pt x="6098" y="13389"/>
                  </a:lnTo>
                  <a:lnTo>
                    <a:pt x="5739" y="13389"/>
                  </a:lnTo>
                  <a:lnTo>
                    <a:pt x="5418" y="13389"/>
                  </a:lnTo>
                  <a:lnTo>
                    <a:pt x="5079" y="13345"/>
                  </a:lnTo>
                  <a:lnTo>
                    <a:pt x="4758" y="13301"/>
                  </a:lnTo>
                  <a:lnTo>
                    <a:pt x="4474" y="13213"/>
                  </a:lnTo>
                  <a:lnTo>
                    <a:pt x="4172" y="13114"/>
                  </a:lnTo>
                  <a:lnTo>
                    <a:pt x="3965" y="12982"/>
                  </a:lnTo>
                  <a:lnTo>
                    <a:pt x="3738" y="12838"/>
                  </a:lnTo>
                  <a:lnTo>
                    <a:pt x="3493" y="12706"/>
                  </a:lnTo>
                  <a:lnTo>
                    <a:pt x="3228" y="12607"/>
                  </a:lnTo>
                  <a:lnTo>
                    <a:pt x="2945" y="12519"/>
                  </a:lnTo>
                  <a:lnTo>
                    <a:pt x="2700" y="12431"/>
                  </a:lnTo>
                  <a:lnTo>
                    <a:pt x="2397" y="12375"/>
                  </a:lnTo>
                  <a:lnTo>
                    <a:pt x="2152" y="12331"/>
                  </a:lnTo>
                  <a:lnTo>
                    <a:pt x="1888" y="12309"/>
                  </a:lnTo>
                  <a:lnTo>
                    <a:pt x="1642" y="12309"/>
                  </a:lnTo>
                  <a:lnTo>
                    <a:pt x="1397" y="12331"/>
                  </a:lnTo>
                  <a:lnTo>
                    <a:pt x="1170" y="12397"/>
                  </a:lnTo>
                  <a:lnTo>
                    <a:pt x="962" y="12453"/>
                  </a:lnTo>
                  <a:lnTo>
                    <a:pt x="774" y="12563"/>
                  </a:lnTo>
                  <a:lnTo>
                    <a:pt x="623" y="12684"/>
                  </a:lnTo>
                  <a:lnTo>
                    <a:pt x="528" y="12838"/>
                  </a:lnTo>
                  <a:lnTo>
                    <a:pt x="453" y="13026"/>
                  </a:lnTo>
                  <a:lnTo>
                    <a:pt x="339" y="13477"/>
                  </a:lnTo>
                  <a:lnTo>
                    <a:pt x="226" y="13984"/>
                  </a:lnTo>
                  <a:lnTo>
                    <a:pt x="151" y="14535"/>
                  </a:lnTo>
                  <a:lnTo>
                    <a:pt x="113" y="15075"/>
                  </a:lnTo>
                  <a:lnTo>
                    <a:pt x="113" y="15626"/>
                  </a:lnTo>
                  <a:lnTo>
                    <a:pt x="151" y="16133"/>
                  </a:lnTo>
                  <a:lnTo>
                    <a:pt x="188" y="16376"/>
                  </a:lnTo>
                  <a:lnTo>
                    <a:pt x="264" y="16585"/>
                  </a:lnTo>
                  <a:lnTo>
                    <a:pt x="339" y="16773"/>
                  </a:lnTo>
                  <a:lnTo>
                    <a:pt x="453" y="16938"/>
                  </a:lnTo>
                  <a:lnTo>
                    <a:pt x="1095" y="16883"/>
                  </a:lnTo>
                  <a:lnTo>
                    <a:pt x="1963" y="16795"/>
                  </a:lnTo>
                  <a:lnTo>
                    <a:pt x="2945" y="16751"/>
                  </a:lnTo>
                  <a:lnTo>
                    <a:pt x="3965" y="16706"/>
                  </a:lnTo>
                  <a:lnTo>
                    <a:pt x="5022" y="16684"/>
                  </a:lnTo>
                  <a:lnTo>
                    <a:pt x="5947" y="16684"/>
                  </a:lnTo>
                  <a:lnTo>
                    <a:pt x="6759" y="16706"/>
                  </a:lnTo>
                  <a:lnTo>
                    <a:pt x="7363" y="16751"/>
                  </a:lnTo>
                  <a:lnTo>
                    <a:pt x="7948" y="16839"/>
                  </a:lnTo>
                  <a:lnTo>
                    <a:pt x="8458" y="16916"/>
                  </a:lnTo>
                  <a:lnTo>
                    <a:pt x="8893" y="17026"/>
                  </a:lnTo>
                  <a:lnTo>
                    <a:pt x="9289" y="17158"/>
                  </a:lnTo>
                  <a:lnTo>
                    <a:pt x="9572" y="17280"/>
                  </a:lnTo>
                  <a:lnTo>
                    <a:pt x="9799" y="17412"/>
                  </a:lnTo>
                  <a:lnTo>
                    <a:pt x="9969" y="17555"/>
                  </a:lnTo>
                  <a:lnTo>
                    <a:pt x="10120" y="17687"/>
                  </a:lnTo>
                  <a:lnTo>
                    <a:pt x="10158" y="17831"/>
                  </a:lnTo>
                  <a:lnTo>
                    <a:pt x="10195" y="17974"/>
                  </a:lnTo>
                  <a:lnTo>
                    <a:pt x="10158" y="18128"/>
                  </a:lnTo>
                  <a:lnTo>
                    <a:pt x="10082" y="18271"/>
                  </a:lnTo>
                  <a:lnTo>
                    <a:pt x="9969" y="18426"/>
                  </a:lnTo>
                  <a:lnTo>
                    <a:pt x="9837" y="18569"/>
                  </a:lnTo>
                  <a:lnTo>
                    <a:pt x="9648" y="18701"/>
                  </a:lnTo>
                  <a:lnTo>
                    <a:pt x="9440" y="18822"/>
                  </a:lnTo>
                  <a:lnTo>
                    <a:pt x="9213" y="18999"/>
                  </a:lnTo>
                  <a:lnTo>
                    <a:pt x="9044" y="19186"/>
                  </a:lnTo>
                  <a:lnTo>
                    <a:pt x="8893" y="19395"/>
                  </a:lnTo>
                  <a:lnTo>
                    <a:pt x="8817" y="19627"/>
                  </a:lnTo>
                  <a:lnTo>
                    <a:pt x="8779" y="19858"/>
                  </a:lnTo>
                  <a:lnTo>
                    <a:pt x="8779" y="20112"/>
                  </a:lnTo>
                  <a:lnTo>
                    <a:pt x="8855" y="20354"/>
                  </a:lnTo>
                  <a:lnTo>
                    <a:pt x="8968" y="20586"/>
                  </a:lnTo>
                  <a:lnTo>
                    <a:pt x="9138" y="20817"/>
                  </a:lnTo>
                  <a:lnTo>
                    <a:pt x="9365" y="21026"/>
                  </a:lnTo>
                  <a:lnTo>
                    <a:pt x="9610" y="21192"/>
                  </a:lnTo>
                  <a:lnTo>
                    <a:pt x="9950" y="21368"/>
                  </a:lnTo>
                  <a:lnTo>
                    <a:pt x="10120" y="21445"/>
                  </a:lnTo>
                  <a:lnTo>
                    <a:pt x="10346" y="21511"/>
                  </a:lnTo>
                  <a:lnTo>
                    <a:pt x="10516" y="21555"/>
                  </a:lnTo>
                  <a:lnTo>
                    <a:pt x="10743" y="21600"/>
                  </a:lnTo>
                  <a:lnTo>
                    <a:pt x="10988" y="21644"/>
                  </a:lnTo>
                  <a:lnTo>
                    <a:pt x="11215" y="21666"/>
                  </a:lnTo>
                  <a:lnTo>
                    <a:pt x="11498" y="21666"/>
                  </a:lnTo>
                  <a:lnTo>
                    <a:pt x="11762" y="21666"/>
                  </a:lnTo>
                  <a:lnTo>
                    <a:pt x="12253" y="21644"/>
                  </a:lnTo>
                  <a:lnTo>
                    <a:pt x="12763" y="21577"/>
                  </a:lnTo>
                  <a:lnTo>
                    <a:pt x="13197" y="21467"/>
                  </a:lnTo>
                  <a:lnTo>
                    <a:pt x="13556" y="21346"/>
                  </a:lnTo>
                  <a:lnTo>
                    <a:pt x="13896" y="21192"/>
                  </a:lnTo>
                  <a:lnTo>
                    <a:pt x="14179" y="21026"/>
                  </a:lnTo>
                  <a:lnTo>
                    <a:pt x="14444" y="20839"/>
                  </a:lnTo>
                  <a:lnTo>
                    <a:pt x="14576" y="20641"/>
                  </a:lnTo>
                  <a:lnTo>
                    <a:pt x="14727" y="20431"/>
                  </a:lnTo>
                  <a:lnTo>
                    <a:pt x="14765" y="20200"/>
                  </a:lnTo>
                  <a:lnTo>
                    <a:pt x="14802" y="19991"/>
                  </a:lnTo>
                  <a:lnTo>
                    <a:pt x="14727" y="19759"/>
                  </a:lnTo>
                  <a:lnTo>
                    <a:pt x="14613" y="19550"/>
                  </a:lnTo>
                  <a:lnTo>
                    <a:pt x="14444" y="19307"/>
                  </a:lnTo>
                  <a:lnTo>
                    <a:pt x="14217" y="19098"/>
                  </a:lnTo>
                  <a:lnTo>
                    <a:pt x="13934" y="18911"/>
                  </a:lnTo>
                  <a:lnTo>
                    <a:pt x="13669" y="18745"/>
                  </a:lnTo>
                  <a:lnTo>
                    <a:pt x="13462" y="18547"/>
                  </a:lnTo>
                  <a:lnTo>
                    <a:pt x="13311" y="18337"/>
                  </a:lnTo>
                  <a:lnTo>
                    <a:pt x="13197" y="18150"/>
                  </a:lnTo>
                  <a:lnTo>
                    <a:pt x="13122" y="17941"/>
                  </a:lnTo>
                  <a:lnTo>
                    <a:pt x="13122" y="17720"/>
                  </a:lnTo>
                  <a:lnTo>
                    <a:pt x="13122" y="17533"/>
                  </a:lnTo>
                  <a:lnTo>
                    <a:pt x="13197" y="17346"/>
                  </a:lnTo>
                  <a:lnTo>
                    <a:pt x="13273" y="17158"/>
                  </a:lnTo>
                  <a:lnTo>
                    <a:pt x="13386" y="16982"/>
                  </a:lnTo>
                  <a:lnTo>
                    <a:pt x="13537" y="16839"/>
                  </a:lnTo>
                  <a:lnTo>
                    <a:pt x="13707" y="16706"/>
                  </a:lnTo>
                  <a:lnTo>
                    <a:pt x="13896" y="16607"/>
                  </a:lnTo>
                  <a:lnTo>
                    <a:pt x="14104" y="16519"/>
                  </a:lnTo>
                  <a:lnTo>
                    <a:pt x="14330" y="16453"/>
                  </a:lnTo>
                  <a:lnTo>
                    <a:pt x="14538" y="16431"/>
                  </a:lnTo>
                  <a:lnTo>
                    <a:pt x="14897" y="16453"/>
                  </a:lnTo>
                  <a:lnTo>
                    <a:pt x="15406" y="16497"/>
                  </a:lnTo>
                  <a:lnTo>
                    <a:pt x="16105" y="16541"/>
                  </a:lnTo>
                  <a:lnTo>
                    <a:pt x="16898" y="16607"/>
                  </a:lnTo>
                  <a:lnTo>
                    <a:pt x="17804" y="16651"/>
                  </a:lnTo>
                  <a:lnTo>
                    <a:pt x="18786" y="16684"/>
                  </a:lnTo>
                  <a:lnTo>
                    <a:pt x="19844" y="16728"/>
                  </a:lnTo>
                  <a:lnTo>
                    <a:pt x="20920" y="16751"/>
                  </a:lnTo>
                  <a:lnTo>
                    <a:pt x="21109" y="16497"/>
                  </a:lnTo>
                  <a:lnTo>
                    <a:pt x="21241" y="16222"/>
                  </a:lnTo>
                  <a:lnTo>
                    <a:pt x="21392" y="15946"/>
                  </a:lnTo>
                  <a:lnTo>
                    <a:pt x="21467" y="15648"/>
                  </a:lnTo>
                  <a:lnTo>
                    <a:pt x="21543" y="15351"/>
                  </a:lnTo>
                  <a:lnTo>
                    <a:pt x="21618" y="15042"/>
                  </a:lnTo>
                  <a:lnTo>
                    <a:pt x="21618" y="14745"/>
                  </a:lnTo>
                  <a:lnTo>
                    <a:pt x="21618" y="14447"/>
                  </a:lnTo>
                  <a:lnTo>
                    <a:pt x="21618" y="14150"/>
                  </a:lnTo>
                  <a:lnTo>
                    <a:pt x="21581" y="13852"/>
                  </a:lnTo>
                  <a:lnTo>
                    <a:pt x="21505" y="13577"/>
                  </a:lnTo>
                  <a:lnTo>
                    <a:pt x="21430" y="13301"/>
                  </a:lnTo>
                  <a:lnTo>
                    <a:pt x="21354" y="13048"/>
                  </a:lnTo>
                  <a:lnTo>
                    <a:pt x="21241" y="12816"/>
                  </a:lnTo>
                  <a:lnTo>
                    <a:pt x="21146" y="12607"/>
                  </a:lnTo>
                  <a:lnTo>
                    <a:pt x="21033" y="12431"/>
                  </a:lnTo>
                  <a:lnTo>
                    <a:pt x="20920" y="12265"/>
                  </a:lnTo>
                  <a:lnTo>
                    <a:pt x="20769" y="12144"/>
                  </a:lnTo>
                  <a:lnTo>
                    <a:pt x="20637" y="12034"/>
                  </a:lnTo>
                  <a:lnTo>
                    <a:pt x="20486" y="11946"/>
                  </a:lnTo>
                  <a:lnTo>
                    <a:pt x="20297" y="11891"/>
                  </a:lnTo>
                  <a:lnTo>
                    <a:pt x="20165" y="11846"/>
                  </a:lnTo>
                  <a:lnTo>
                    <a:pt x="19976" y="11824"/>
                  </a:lnTo>
                  <a:lnTo>
                    <a:pt x="19806" y="11802"/>
                  </a:lnTo>
                  <a:lnTo>
                    <a:pt x="19390" y="11824"/>
                  </a:lnTo>
                  <a:lnTo>
                    <a:pt x="18956" y="11891"/>
                  </a:lnTo>
                  <a:lnTo>
                    <a:pt x="18503" y="11968"/>
                  </a:lnTo>
                  <a:lnTo>
                    <a:pt x="17993" y="12078"/>
                  </a:lnTo>
                  <a:lnTo>
                    <a:pt x="17653" y="12144"/>
                  </a:lnTo>
                  <a:lnTo>
                    <a:pt x="17332" y="12199"/>
                  </a:lnTo>
                  <a:lnTo>
                    <a:pt x="17049" y="12221"/>
                  </a:lnTo>
                  <a:lnTo>
                    <a:pt x="16747" y="12243"/>
                  </a:lnTo>
                  <a:lnTo>
                    <a:pt x="16464" y="12243"/>
                  </a:lnTo>
                  <a:lnTo>
                    <a:pt x="16218" y="12243"/>
                  </a:lnTo>
                  <a:lnTo>
                    <a:pt x="15992" y="12221"/>
                  </a:lnTo>
                  <a:lnTo>
                    <a:pt x="15746" y="12199"/>
                  </a:lnTo>
                  <a:lnTo>
                    <a:pt x="15520" y="12155"/>
                  </a:lnTo>
                  <a:lnTo>
                    <a:pt x="15350" y="12122"/>
                  </a:lnTo>
                  <a:lnTo>
                    <a:pt x="15161" y="12056"/>
                  </a:lnTo>
                  <a:lnTo>
                    <a:pt x="14972" y="11990"/>
                  </a:lnTo>
                  <a:lnTo>
                    <a:pt x="14689" y="11846"/>
                  </a:lnTo>
                  <a:lnTo>
                    <a:pt x="14444" y="11670"/>
                  </a:lnTo>
                  <a:lnTo>
                    <a:pt x="14255" y="11483"/>
                  </a:lnTo>
                  <a:lnTo>
                    <a:pt x="14104" y="11295"/>
                  </a:lnTo>
                  <a:lnTo>
                    <a:pt x="14028" y="11086"/>
                  </a:lnTo>
                  <a:lnTo>
                    <a:pt x="13972" y="10888"/>
                  </a:lnTo>
                  <a:lnTo>
                    <a:pt x="13972" y="10700"/>
                  </a:lnTo>
                  <a:lnTo>
                    <a:pt x="14009" y="10513"/>
                  </a:lnTo>
                  <a:lnTo>
                    <a:pt x="14066" y="10359"/>
                  </a:lnTo>
                  <a:lnTo>
                    <a:pt x="14179" y="10215"/>
                  </a:lnTo>
                  <a:lnTo>
                    <a:pt x="14406" y="10006"/>
                  </a:lnTo>
                  <a:lnTo>
                    <a:pt x="14651" y="9830"/>
                  </a:lnTo>
                  <a:lnTo>
                    <a:pt x="14878" y="9686"/>
                  </a:lnTo>
                  <a:lnTo>
                    <a:pt x="15123" y="9554"/>
                  </a:lnTo>
                  <a:lnTo>
                    <a:pt x="15350" y="9477"/>
                  </a:lnTo>
                  <a:lnTo>
                    <a:pt x="15558" y="9411"/>
                  </a:lnTo>
                  <a:lnTo>
                    <a:pt x="15803" y="9345"/>
                  </a:lnTo>
                  <a:lnTo>
                    <a:pt x="16030" y="9323"/>
                  </a:lnTo>
                  <a:lnTo>
                    <a:pt x="16256" y="9301"/>
                  </a:lnTo>
                  <a:lnTo>
                    <a:pt x="16464" y="9323"/>
                  </a:lnTo>
                  <a:lnTo>
                    <a:pt x="16690" y="9345"/>
                  </a:lnTo>
                  <a:lnTo>
                    <a:pt x="16898" y="9367"/>
                  </a:lnTo>
                  <a:lnTo>
                    <a:pt x="17332" y="9477"/>
                  </a:lnTo>
                  <a:lnTo>
                    <a:pt x="17767" y="9598"/>
                  </a:lnTo>
                  <a:lnTo>
                    <a:pt x="18163" y="9731"/>
                  </a:lnTo>
                  <a:lnTo>
                    <a:pt x="18597" y="9874"/>
                  </a:lnTo>
                  <a:lnTo>
                    <a:pt x="18994" y="10006"/>
                  </a:lnTo>
                  <a:lnTo>
                    <a:pt x="19428" y="10083"/>
                  </a:lnTo>
                  <a:lnTo>
                    <a:pt x="19617" y="10127"/>
                  </a:lnTo>
                  <a:lnTo>
                    <a:pt x="19844" y="10149"/>
                  </a:lnTo>
                  <a:lnTo>
                    <a:pt x="20013" y="10149"/>
                  </a:lnTo>
                  <a:lnTo>
                    <a:pt x="20240" y="10127"/>
                  </a:lnTo>
                  <a:lnTo>
                    <a:pt x="20410" y="10105"/>
                  </a:lnTo>
                  <a:lnTo>
                    <a:pt x="20637" y="10061"/>
                  </a:lnTo>
                  <a:lnTo>
                    <a:pt x="20844" y="9984"/>
                  </a:lnTo>
                  <a:lnTo>
                    <a:pt x="21033" y="9896"/>
                  </a:lnTo>
                  <a:lnTo>
                    <a:pt x="21146" y="9830"/>
                  </a:lnTo>
                  <a:lnTo>
                    <a:pt x="21203" y="9753"/>
                  </a:lnTo>
                  <a:lnTo>
                    <a:pt x="21279" y="9642"/>
                  </a:lnTo>
                  <a:lnTo>
                    <a:pt x="21354" y="9521"/>
                  </a:lnTo>
                  <a:lnTo>
                    <a:pt x="21430" y="9246"/>
                  </a:lnTo>
                  <a:lnTo>
                    <a:pt x="21430" y="8904"/>
                  </a:lnTo>
                  <a:lnTo>
                    <a:pt x="21430" y="8540"/>
                  </a:lnTo>
                  <a:lnTo>
                    <a:pt x="21392" y="8144"/>
                  </a:lnTo>
                  <a:lnTo>
                    <a:pt x="21354" y="7714"/>
                  </a:lnTo>
                  <a:lnTo>
                    <a:pt x="21279" y="7295"/>
                  </a:lnTo>
                  <a:lnTo>
                    <a:pt x="21146" y="6446"/>
                  </a:lnTo>
                  <a:lnTo>
                    <a:pt x="20995" y="5686"/>
                  </a:lnTo>
                  <a:lnTo>
                    <a:pt x="20958" y="5366"/>
                  </a:lnTo>
                  <a:lnTo>
                    <a:pt x="20958" y="5091"/>
                  </a:lnTo>
                  <a:lnTo>
                    <a:pt x="20958" y="4860"/>
                  </a:lnTo>
                  <a:lnTo>
                    <a:pt x="21033" y="4716"/>
                  </a:lnTo>
                  <a:lnTo>
                    <a:pt x="20637" y="4860"/>
                  </a:lnTo>
                  <a:lnTo>
                    <a:pt x="20127" y="4992"/>
                  </a:lnTo>
                  <a:lnTo>
                    <a:pt x="19617" y="5069"/>
                  </a:lnTo>
                  <a:lnTo>
                    <a:pt x="19032" y="5157"/>
                  </a:lnTo>
                  <a:lnTo>
                    <a:pt x="18465" y="5201"/>
                  </a:lnTo>
                  <a:lnTo>
                    <a:pt x="17842" y="5245"/>
                  </a:lnTo>
                  <a:lnTo>
                    <a:pt x="17219" y="5267"/>
                  </a:lnTo>
                  <a:lnTo>
                    <a:pt x="16615" y="5267"/>
                  </a:lnTo>
                  <a:lnTo>
                    <a:pt x="15992" y="5245"/>
                  </a:lnTo>
                  <a:lnTo>
                    <a:pt x="15369" y="5201"/>
                  </a:lnTo>
                  <a:lnTo>
                    <a:pt x="14840" y="5157"/>
                  </a:lnTo>
                  <a:lnTo>
                    <a:pt x="14293" y="5091"/>
                  </a:lnTo>
                  <a:lnTo>
                    <a:pt x="13783" y="5014"/>
                  </a:lnTo>
                  <a:lnTo>
                    <a:pt x="13386" y="4926"/>
                  </a:lnTo>
                  <a:lnTo>
                    <a:pt x="13027" y="4815"/>
                  </a:lnTo>
                  <a:lnTo>
                    <a:pt x="12725" y="4716"/>
                  </a:lnTo>
                  <a:lnTo>
                    <a:pt x="12480" y="4606"/>
                  </a:lnTo>
                  <a:lnTo>
                    <a:pt x="12291" y="4496"/>
                  </a:lnTo>
                  <a:lnTo>
                    <a:pt x="12197" y="4397"/>
                  </a:lnTo>
                  <a:lnTo>
                    <a:pt x="12083" y="4286"/>
                  </a:lnTo>
                  <a:lnTo>
                    <a:pt x="12046" y="4187"/>
                  </a:lnTo>
                  <a:lnTo>
                    <a:pt x="12008" y="4077"/>
                  </a:lnTo>
                  <a:lnTo>
                    <a:pt x="12046" y="3967"/>
                  </a:lnTo>
                  <a:lnTo>
                    <a:pt x="12121" y="3868"/>
                  </a:lnTo>
                  <a:lnTo>
                    <a:pt x="12197" y="3735"/>
                  </a:lnTo>
                  <a:lnTo>
                    <a:pt x="12291" y="3614"/>
                  </a:lnTo>
                  <a:lnTo>
                    <a:pt x="12442" y="3482"/>
                  </a:lnTo>
                  <a:lnTo>
                    <a:pt x="12631" y="3361"/>
                  </a:lnTo>
                  <a:lnTo>
                    <a:pt x="13065" y="3085"/>
                  </a:lnTo>
                  <a:lnTo>
                    <a:pt x="13537" y="2766"/>
                  </a:lnTo>
                  <a:lnTo>
                    <a:pt x="13783" y="2578"/>
                  </a:lnTo>
                  <a:lnTo>
                    <a:pt x="13934" y="2380"/>
                  </a:lnTo>
                  <a:lnTo>
                    <a:pt x="14028" y="2171"/>
                  </a:lnTo>
                  <a:lnTo>
                    <a:pt x="14104" y="1961"/>
                  </a:lnTo>
                  <a:lnTo>
                    <a:pt x="14104" y="1730"/>
                  </a:lnTo>
                  <a:lnTo>
                    <a:pt x="14066" y="1498"/>
                  </a:lnTo>
                  <a:lnTo>
                    <a:pt x="13972" y="1267"/>
                  </a:lnTo>
                  <a:lnTo>
                    <a:pt x="13820" y="1057"/>
                  </a:lnTo>
                  <a:lnTo>
                    <a:pt x="13594" y="837"/>
                  </a:lnTo>
                  <a:lnTo>
                    <a:pt x="13386" y="628"/>
                  </a:lnTo>
                  <a:lnTo>
                    <a:pt x="13103" y="462"/>
                  </a:lnTo>
                  <a:lnTo>
                    <a:pt x="12763" y="308"/>
                  </a:lnTo>
                  <a:lnTo>
                    <a:pt x="12404" y="187"/>
                  </a:lnTo>
                  <a:lnTo>
                    <a:pt x="12008" y="77"/>
                  </a:lnTo>
                  <a:lnTo>
                    <a:pt x="11574" y="33"/>
                  </a:lnTo>
                  <a:lnTo>
                    <a:pt x="11102" y="11"/>
                  </a:lnTo>
                  <a:lnTo>
                    <a:pt x="10667" y="11"/>
                  </a:lnTo>
                  <a:lnTo>
                    <a:pt x="10233" y="77"/>
                  </a:lnTo>
                  <a:lnTo>
                    <a:pt x="9837" y="187"/>
                  </a:lnTo>
                  <a:lnTo>
                    <a:pt x="9440" y="286"/>
                  </a:lnTo>
                  <a:lnTo>
                    <a:pt x="9062" y="462"/>
                  </a:lnTo>
                  <a:lnTo>
                    <a:pt x="8741" y="628"/>
                  </a:lnTo>
                  <a:lnTo>
                    <a:pt x="8458" y="815"/>
                  </a:lnTo>
                  <a:lnTo>
                    <a:pt x="8232" y="1035"/>
                  </a:lnTo>
                  <a:lnTo>
                    <a:pt x="8062" y="1245"/>
                  </a:lnTo>
                  <a:lnTo>
                    <a:pt x="7911" y="1476"/>
                  </a:lnTo>
                  <a:lnTo>
                    <a:pt x="7835" y="1708"/>
                  </a:lnTo>
                  <a:lnTo>
                    <a:pt x="7797" y="1961"/>
                  </a:lnTo>
                  <a:lnTo>
                    <a:pt x="7835" y="2193"/>
                  </a:lnTo>
                  <a:lnTo>
                    <a:pt x="7948" y="2402"/>
                  </a:lnTo>
                  <a:lnTo>
                    <a:pt x="8062" y="2534"/>
                  </a:lnTo>
                  <a:lnTo>
                    <a:pt x="8175" y="2644"/>
                  </a:lnTo>
                  <a:lnTo>
                    <a:pt x="8269" y="2744"/>
                  </a:lnTo>
                  <a:lnTo>
                    <a:pt x="8420" y="2832"/>
                  </a:lnTo>
                  <a:lnTo>
                    <a:pt x="8704" y="3019"/>
                  </a:lnTo>
                  <a:lnTo>
                    <a:pt x="8968" y="3206"/>
                  </a:lnTo>
                  <a:lnTo>
                    <a:pt x="9138" y="3405"/>
                  </a:lnTo>
                  <a:lnTo>
                    <a:pt x="9327" y="3570"/>
                  </a:lnTo>
                  <a:lnTo>
                    <a:pt x="9440" y="3735"/>
                  </a:lnTo>
                  <a:lnTo>
                    <a:pt x="9516" y="3890"/>
                  </a:lnTo>
                  <a:lnTo>
                    <a:pt x="9534" y="4033"/>
                  </a:lnTo>
                  <a:lnTo>
                    <a:pt x="9534" y="4165"/>
                  </a:lnTo>
                  <a:lnTo>
                    <a:pt x="9516" y="4286"/>
                  </a:lnTo>
                  <a:lnTo>
                    <a:pt x="9440" y="4397"/>
                  </a:lnTo>
                  <a:lnTo>
                    <a:pt x="9327" y="4496"/>
                  </a:lnTo>
                  <a:lnTo>
                    <a:pt x="9176" y="4562"/>
                  </a:lnTo>
                  <a:lnTo>
                    <a:pt x="9006" y="4628"/>
                  </a:lnTo>
                  <a:lnTo>
                    <a:pt x="8779" y="4694"/>
                  </a:lnTo>
                  <a:lnTo>
                    <a:pt x="8534" y="4716"/>
                  </a:lnTo>
                  <a:lnTo>
                    <a:pt x="8232" y="4716"/>
                  </a:lnTo>
                  <a:lnTo>
                    <a:pt x="7118" y="4738"/>
                  </a:lnTo>
                  <a:lnTo>
                    <a:pt x="5947" y="4771"/>
                  </a:lnTo>
                  <a:lnTo>
                    <a:pt x="4795" y="4815"/>
                  </a:lnTo>
                  <a:lnTo>
                    <a:pt x="3681" y="4860"/>
                  </a:lnTo>
                  <a:lnTo>
                    <a:pt x="2662" y="4882"/>
                  </a:lnTo>
                  <a:lnTo>
                    <a:pt x="1755" y="4882"/>
                  </a:lnTo>
                  <a:lnTo>
                    <a:pt x="1359" y="4860"/>
                  </a:lnTo>
                  <a:lnTo>
                    <a:pt x="981" y="4837"/>
                  </a:lnTo>
                  <a:lnTo>
                    <a:pt x="698" y="4771"/>
                  </a:lnTo>
                  <a:lnTo>
                    <a:pt x="453" y="4716"/>
                  </a:lnTo>
                  <a:lnTo>
                    <a:pt x="453" y="5322"/>
                  </a:lnTo>
                  <a:lnTo>
                    <a:pt x="453" y="6083"/>
                  </a:lnTo>
                  <a:lnTo>
                    <a:pt x="453" y="6909"/>
                  </a:lnTo>
                  <a:lnTo>
                    <a:pt x="453" y="7780"/>
                  </a:lnTo>
                  <a:lnTo>
                    <a:pt x="453" y="8606"/>
                  </a:lnTo>
                  <a:lnTo>
                    <a:pt x="453" y="9345"/>
                  </a:lnTo>
                  <a:lnTo>
                    <a:pt x="453" y="9918"/>
                  </a:lnTo>
                  <a:lnTo>
                    <a:pt x="453" y="10282"/>
                  </a:lnTo>
                  <a:lnTo>
                    <a:pt x="490" y="10381"/>
                  </a:lnTo>
                  <a:lnTo>
                    <a:pt x="547" y="10491"/>
                  </a:lnTo>
                  <a:lnTo>
                    <a:pt x="660" y="10590"/>
                  </a:lnTo>
                  <a:lnTo>
                    <a:pt x="811" y="10700"/>
                  </a:lnTo>
                  <a:lnTo>
                    <a:pt x="981" y="10811"/>
                  </a:lnTo>
                  <a:lnTo>
                    <a:pt x="1208" y="10888"/>
                  </a:lnTo>
                  <a:lnTo>
                    <a:pt x="1453" y="10954"/>
                  </a:lnTo>
                  <a:lnTo>
                    <a:pt x="1718" y="11020"/>
                  </a:lnTo>
                  <a:lnTo>
                    <a:pt x="1963" y="11064"/>
                  </a:lnTo>
                  <a:lnTo>
                    <a:pt x="2265" y="11086"/>
                  </a:lnTo>
                  <a:lnTo>
                    <a:pt x="2548" y="11064"/>
                  </a:lnTo>
                  <a:lnTo>
                    <a:pt x="2794" y="11042"/>
                  </a:lnTo>
                  <a:lnTo>
                    <a:pt x="3096" y="10976"/>
                  </a:lnTo>
                  <a:lnTo>
                    <a:pt x="3341" y="10888"/>
                  </a:lnTo>
                  <a:lnTo>
                    <a:pt x="3606" y="10766"/>
                  </a:lnTo>
                  <a:lnTo>
                    <a:pt x="3813" y="10590"/>
                  </a:lnTo>
                  <a:close/>
                </a:path>
              </a:pathLst>
            </a:custGeom>
            <a:solidFill>
              <a:srgbClr val="D8EBB3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3578" name="Puzzle1"/>
            <p:cNvSpPr>
              <a:spLocks noEditPoints="1" noChangeArrowheads="1"/>
            </p:cNvSpPr>
            <p:nvPr/>
          </p:nvSpPr>
          <p:spPr bwMode="auto">
            <a:xfrm>
              <a:off x="1824" y="1091"/>
              <a:ext cx="1800" cy="105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6084 w 21600"/>
                <a:gd name="T25" fmla="*/ 2569 h 21600"/>
                <a:gd name="T26" fmla="*/ 16128 w 21600"/>
                <a:gd name="T27" fmla="*/ 19545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9360" y="20836"/>
                  </a:moveTo>
                  <a:lnTo>
                    <a:pt x="9528" y="20836"/>
                  </a:lnTo>
                  <a:lnTo>
                    <a:pt x="9686" y="20762"/>
                  </a:lnTo>
                  <a:lnTo>
                    <a:pt x="9810" y="20687"/>
                  </a:lnTo>
                  <a:lnTo>
                    <a:pt x="9922" y="20575"/>
                  </a:lnTo>
                  <a:lnTo>
                    <a:pt x="10012" y="20426"/>
                  </a:lnTo>
                  <a:lnTo>
                    <a:pt x="10068" y="20296"/>
                  </a:lnTo>
                  <a:lnTo>
                    <a:pt x="10113" y="20110"/>
                  </a:lnTo>
                  <a:lnTo>
                    <a:pt x="10136" y="19905"/>
                  </a:lnTo>
                  <a:lnTo>
                    <a:pt x="10136" y="19682"/>
                  </a:lnTo>
                  <a:lnTo>
                    <a:pt x="10113" y="19440"/>
                  </a:lnTo>
                  <a:lnTo>
                    <a:pt x="10068" y="19142"/>
                  </a:lnTo>
                  <a:lnTo>
                    <a:pt x="10012" y="18900"/>
                  </a:lnTo>
                  <a:lnTo>
                    <a:pt x="9900" y="18620"/>
                  </a:lnTo>
                  <a:lnTo>
                    <a:pt x="9787" y="18285"/>
                  </a:lnTo>
                  <a:lnTo>
                    <a:pt x="9641" y="17968"/>
                  </a:lnTo>
                  <a:lnTo>
                    <a:pt x="9472" y="17652"/>
                  </a:lnTo>
                  <a:lnTo>
                    <a:pt x="9382" y="17466"/>
                  </a:lnTo>
                  <a:lnTo>
                    <a:pt x="9315" y="17298"/>
                  </a:lnTo>
                  <a:lnTo>
                    <a:pt x="9258" y="17112"/>
                  </a:lnTo>
                  <a:lnTo>
                    <a:pt x="9191" y="16926"/>
                  </a:lnTo>
                  <a:lnTo>
                    <a:pt x="9123" y="16535"/>
                  </a:lnTo>
                  <a:lnTo>
                    <a:pt x="9101" y="16144"/>
                  </a:lnTo>
                  <a:lnTo>
                    <a:pt x="9101" y="15753"/>
                  </a:lnTo>
                  <a:lnTo>
                    <a:pt x="9168" y="15362"/>
                  </a:lnTo>
                  <a:lnTo>
                    <a:pt x="9236" y="14971"/>
                  </a:lnTo>
                  <a:lnTo>
                    <a:pt x="9360" y="14580"/>
                  </a:lnTo>
                  <a:lnTo>
                    <a:pt x="9495" y="14244"/>
                  </a:lnTo>
                  <a:lnTo>
                    <a:pt x="9663" y="13891"/>
                  </a:lnTo>
                  <a:lnTo>
                    <a:pt x="9855" y="13611"/>
                  </a:lnTo>
                  <a:lnTo>
                    <a:pt x="10068" y="13351"/>
                  </a:lnTo>
                  <a:lnTo>
                    <a:pt x="10293" y="13146"/>
                  </a:lnTo>
                  <a:lnTo>
                    <a:pt x="10552" y="12997"/>
                  </a:lnTo>
                  <a:lnTo>
                    <a:pt x="10811" y="12885"/>
                  </a:lnTo>
                  <a:lnTo>
                    <a:pt x="11069" y="12866"/>
                  </a:lnTo>
                  <a:lnTo>
                    <a:pt x="11351" y="12885"/>
                  </a:lnTo>
                  <a:lnTo>
                    <a:pt x="11610" y="12997"/>
                  </a:lnTo>
                  <a:lnTo>
                    <a:pt x="11846" y="13183"/>
                  </a:lnTo>
                  <a:lnTo>
                    <a:pt x="12060" y="13388"/>
                  </a:lnTo>
                  <a:lnTo>
                    <a:pt x="12251" y="13648"/>
                  </a:lnTo>
                  <a:lnTo>
                    <a:pt x="12419" y="13928"/>
                  </a:lnTo>
                  <a:lnTo>
                    <a:pt x="12555" y="14244"/>
                  </a:lnTo>
                  <a:lnTo>
                    <a:pt x="12690" y="14617"/>
                  </a:lnTo>
                  <a:lnTo>
                    <a:pt x="12768" y="15008"/>
                  </a:lnTo>
                  <a:lnTo>
                    <a:pt x="12836" y="15399"/>
                  </a:lnTo>
                  <a:lnTo>
                    <a:pt x="12858" y="15753"/>
                  </a:lnTo>
                  <a:lnTo>
                    <a:pt x="12858" y="16144"/>
                  </a:lnTo>
                  <a:lnTo>
                    <a:pt x="12813" y="16535"/>
                  </a:lnTo>
                  <a:lnTo>
                    <a:pt x="12746" y="16888"/>
                  </a:lnTo>
                  <a:lnTo>
                    <a:pt x="12667" y="17224"/>
                  </a:lnTo>
                  <a:lnTo>
                    <a:pt x="12510" y="17503"/>
                  </a:lnTo>
                  <a:lnTo>
                    <a:pt x="12228" y="18043"/>
                  </a:lnTo>
                  <a:lnTo>
                    <a:pt x="11970" y="18546"/>
                  </a:lnTo>
                  <a:lnTo>
                    <a:pt x="11868" y="18751"/>
                  </a:lnTo>
                  <a:lnTo>
                    <a:pt x="11778" y="18974"/>
                  </a:lnTo>
                  <a:lnTo>
                    <a:pt x="11711" y="19179"/>
                  </a:lnTo>
                  <a:lnTo>
                    <a:pt x="11666" y="19365"/>
                  </a:lnTo>
                  <a:lnTo>
                    <a:pt x="11632" y="19570"/>
                  </a:lnTo>
                  <a:lnTo>
                    <a:pt x="11632" y="19756"/>
                  </a:lnTo>
                  <a:lnTo>
                    <a:pt x="11632" y="19942"/>
                  </a:lnTo>
                  <a:lnTo>
                    <a:pt x="11643" y="20110"/>
                  </a:lnTo>
                  <a:lnTo>
                    <a:pt x="11711" y="20296"/>
                  </a:lnTo>
                  <a:lnTo>
                    <a:pt x="11801" y="20464"/>
                  </a:lnTo>
                  <a:lnTo>
                    <a:pt x="11891" y="20650"/>
                  </a:lnTo>
                  <a:lnTo>
                    <a:pt x="12037" y="20836"/>
                  </a:lnTo>
                  <a:lnTo>
                    <a:pt x="12206" y="21004"/>
                  </a:lnTo>
                  <a:lnTo>
                    <a:pt x="12419" y="21190"/>
                  </a:lnTo>
                  <a:lnTo>
                    <a:pt x="12667" y="21320"/>
                  </a:lnTo>
                  <a:lnTo>
                    <a:pt x="12960" y="21432"/>
                  </a:lnTo>
                  <a:lnTo>
                    <a:pt x="13286" y="21544"/>
                  </a:lnTo>
                  <a:lnTo>
                    <a:pt x="13612" y="21655"/>
                  </a:lnTo>
                  <a:lnTo>
                    <a:pt x="13983" y="21693"/>
                  </a:lnTo>
                  <a:lnTo>
                    <a:pt x="14343" y="21730"/>
                  </a:lnTo>
                  <a:lnTo>
                    <a:pt x="14715" y="21730"/>
                  </a:lnTo>
                  <a:lnTo>
                    <a:pt x="15075" y="21730"/>
                  </a:lnTo>
                  <a:lnTo>
                    <a:pt x="15446" y="21655"/>
                  </a:lnTo>
                  <a:lnTo>
                    <a:pt x="15794" y="21581"/>
                  </a:lnTo>
                  <a:lnTo>
                    <a:pt x="16132" y="21432"/>
                  </a:lnTo>
                  <a:lnTo>
                    <a:pt x="16458" y="21302"/>
                  </a:lnTo>
                  <a:lnTo>
                    <a:pt x="16740" y="21078"/>
                  </a:lnTo>
                  <a:lnTo>
                    <a:pt x="16976" y="20836"/>
                  </a:lnTo>
                  <a:lnTo>
                    <a:pt x="17043" y="20650"/>
                  </a:lnTo>
                  <a:lnTo>
                    <a:pt x="17088" y="20426"/>
                  </a:lnTo>
                  <a:lnTo>
                    <a:pt x="17133" y="20222"/>
                  </a:lnTo>
                  <a:lnTo>
                    <a:pt x="17156" y="19980"/>
                  </a:lnTo>
                  <a:lnTo>
                    <a:pt x="17167" y="19477"/>
                  </a:lnTo>
                  <a:lnTo>
                    <a:pt x="17167" y="18974"/>
                  </a:lnTo>
                  <a:lnTo>
                    <a:pt x="17156" y="18397"/>
                  </a:lnTo>
                  <a:lnTo>
                    <a:pt x="17111" y="17820"/>
                  </a:lnTo>
                  <a:lnTo>
                    <a:pt x="17066" y="17261"/>
                  </a:lnTo>
                  <a:lnTo>
                    <a:pt x="16998" y="16646"/>
                  </a:lnTo>
                  <a:lnTo>
                    <a:pt x="16852" y="15511"/>
                  </a:lnTo>
                  <a:lnTo>
                    <a:pt x="16740" y="14393"/>
                  </a:lnTo>
                  <a:lnTo>
                    <a:pt x="16717" y="13928"/>
                  </a:lnTo>
                  <a:lnTo>
                    <a:pt x="16695" y="13462"/>
                  </a:lnTo>
                  <a:lnTo>
                    <a:pt x="16717" y="13071"/>
                  </a:lnTo>
                  <a:lnTo>
                    <a:pt x="16785" y="12755"/>
                  </a:lnTo>
                  <a:lnTo>
                    <a:pt x="16852" y="12419"/>
                  </a:lnTo>
                  <a:lnTo>
                    <a:pt x="16953" y="12140"/>
                  </a:lnTo>
                  <a:lnTo>
                    <a:pt x="17088" y="11898"/>
                  </a:lnTo>
                  <a:lnTo>
                    <a:pt x="17212" y="11675"/>
                  </a:lnTo>
                  <a:lnTo>
                    <a:pt x="17370" y="11470"/>
                  </a:lnTo>
                  <a:lnTo>
                    <a:pt x="17516" y="11284"/>
                  </a:lnTo>
                  <a:lnTo>
                    <a:pt x="17696" y="11135"/>
                  </a:lnTo>
                  <a:lnTo>
                    <a:pt x="17865" y="11042"/>
                  </a:lnTo>
                  <a:lnTo>
                    <a:pt x="18033" y="10930"/>
                  </a:lnTo>
                  <a:lnTo>
                    <a:pt x="18213" y="10893"/>
                  </a:lnTo>
                  <a:lnTo>
                    <a:pt x="18382" y="10893"/>
                  </a:lnTo>
                  <a:lnTo>
                    <a:pt x="18551" y="10967"/>
                  </a:lnTo>
                  <a:lnTo>
                    <a:pt x="18708" y="11042"/>
                  </a:lnTo>
                  <a:lnTo>
                    <a:pt x="18855" y="11172"/>
                  </a:lnTo>
                  <a:lnTo>
                    <a:pt x="19012" y="11358"/>
                  </a:lnTo>
                  <a:lnTo>
                    <a:pt x="19136" y="11600"/>
                  </a:lnTo>
                  <a:lnTo>
                    <a:pt x="19271" y="11861"/>
                  </a:lnTo>
                  <a:lnTo>
                    <a:pt x="19440" y="12028"/>
                  </a:lnTo>
                  <a:lnTo>
                    <a:pt x="19608" y="12177"/>
                  </a:lnTo>
                  <a:lnTo>
                    <a:pt x="19822" y="12289"/>
                  </a:lnTo>
                  <a:lnTo>
                    <a:pt x="20025" y="12289"/>
                  </a:lnTo>
                  <a:lnTo>
                    <a:pt x="20238" y="12289"/>
                  </a:lnTo>
                  <a:lnTo>
                    <a:pt x="20452" y="12215"/>
                  </a:lnTo>
                  <a:lnTo>
                    <a:pt x="20643" y="12103"/>
                  </a:lnTo>
                  <a:lnTo>
                    <a:pt x="20846" y="11973"/>
                  </a:lnTo>
                  <a:lnTo>
                    <a:pt x="21037" y="11786"/>
                  </a:lnTo>
                  <a:lnTo>
                    <a:pt x="21206" y="11563"/>
                  </a:lnTo>
                  <a:lnTo>
                    <a:pt x="21363" y="11321"/>
                  </a:lnTo>
                  <a:lnTo>
                    <a:pt x="21465" y="11079"/>
                  </a:lnTo>
                  <a:lnTo>
                    <a:pt x="21577" y="10744"/>
                  </a:lnTo>
                  <a:lnTo>
                    <a:pt x="21622" y="10427"/>
                  </a:lnTo>
                  <a:lnTo>
                    <a:pt x="21645" y="10111"/>
                  </a:lnTo>
                  <a:lnTo>
                    <a:pt x="21622" y="9608"/>
                  </a:lnTo>
                  <a:lnTo>
                    <a:pt x="21577" y="9142"/>
                  </a:lnTo>
                  <a:lnTo>
                    <a:pt x="21465" y="8751"/>
                  </a:lnTo>
                  <a:lnTo>
                    <a:pt x="21363" y="8397"/>
                  </a:lnTo>
                  <a:lnTo>
                    <a:pt x="21206" y="8062"/>
                  </a:lnTo>
                  <a:lnTo>
                    <a:pt x="21037" y="7820"/>
                  </a:lnTo>
                  <a:lnTo>
                    <a:pt x="20846" y="7597"/>
                  </a:lnTo>
                  <a:lnTo>
                    <a:pt x="20643" y="7429"/>
                  </a:lnTo>
                  <a:lnTo>
                    <a:pt x="20452" y="7317"/>
                  </a:lnTo>
                  <a:lnTo>
                    <a:pt x="20238" y="7206"/>
                  </a:lnTo>
                  <a:lnTo>
                    <a:pt x="20025" y="7168"/>
                  </a:lnTo>
                  <a:lnTo>
                    <a:pt x="19822" y="7206"/>
                  </a:lnTo>
                  <a:lnTo>
                    <a:pt x="19608" y="7243"/>
                  </a:lnTo>
                  <a:lnTo>
                    <a:pt x="19440" y="7355"/>
                  </a:lnTo>
                  <a:lnTo>
                    <a:pt x="19271" y="7504"/>
                  </a:lnTo>
                  <a:lnTo>
                    <a:pt x="19136" y="7708"/>
                  </a:lnTo>
                  <a:lnTo>
                    <a:pt x="19012" y="7895"/>
                  </a:lnTo>
                  <a:lnTo>
                    <a:pt x="18832" y="8025"/>
                  </a:lnTo>
                  <a:lnTo>
                    <a:pt x="18663" y="8174"/>
                  </a:lnTo>
                  <a:lnTo>
                    <a:pt x="18472" y="8248"/>
                  </a:lnTo>
                  <a:lnTo>
                    <a:pt x="18270" y="8286"/>
                  </a:lnTo>
                  <a:lnTo>
                    <a:pt x="18078" y="8323"/>
                  </a:lnTo>
                  <a:lnTo>
                    <a:pt x="17887" y="8323"/>
                  </a:lnTo>
                  <a:lnTo>
                    <a:pt x="17696" y="8248"/>
                  </a:lnTo>
                  <a:lnTo>
                    <a:pt x="17493" y="8174"/>
                  </a:lnTo>
                  <a:lnTo>
                    <a:pt x="17302" y="8062"/>
                  </a:lnTo>
                  <a:lnTo>
                    <a:pt x="17133" y="7969"/>
                  </a:lnTo>
                  <a:lnTo>
                    <a:pt x="16976" y="7783"/>
                  </a:lnTo>
                  <a:lnTo>
                    <a:pt x="16852" y="7597"/>
                  </a:lnTo>
                  <a:lnTo>
                    <a:pt x="16740" y="7429"/>
                  </a:lnTo>
                  <a:lnTo>
                    <a:pt x="16672" y="7168"/>
                  </a:lnTo>
                  <a:lnTo>
                    <a:pt x="16638" y="6926"/>
                  </a:lnTo>
                  <a:lnTo>
                    <a:pt x="16616" y="6498"/>
                  </a:lnTo>
                  <a:lnTo>
                    <a:pt x="16616" y="5772"/>
                  </a:lnTo>
                  <a:lnTo>
                    <a:pt x="16650" y="4915"/>
                  </a:lnTo>
                  <a:lnTo>
                    <a:pt x="16695" y="3928"/>
                  </a:lnTo>
                  <a:lnTo>
                    <a:pt x="16762" y="2960"/>
                  </a:lnTo>
                  <a:lnTo>
                    <a:pt x="16830" y="1992"/>
                  </a:lnTo>
                  <a:lnTo>
                    <a:pt x="16908" y="1173"/>
                  </a:lnTo>
                  <a:lnTo>
                    <a:pt x="16976" y="521"/>
                  </a:lnTo>
                  <a:lnTo>
                    <a:pt x="16953" y="521"/>
                  </a:lnTo>
                  <a:lnTo>
                    <a:pt x="16931" y="521"/>
                  </a:lnTo>
                  <a:lnTo>
                    <a:pt x="16267" y="484"/>
                  </a:lnTo>
                  <a:lnTo>
                    <a:pt x="15637" y="428"/>
                  </a:lnTo>
                  <a:lnTo>
                    <a:pt x="15063" y="353"/>
                  </a:lnTo>
                  <a:lnTo>
                    <a:pt x="14523" y="279"/>
                  </a:lnTo>
                  <a:lnTo>
                    <a:pt x="14040" y="167"/>
                  </a:lnTo>
                  <a:lnTo>
                    <a:pt x="13635" y="93"/>
                  </a:lnTo>
                  <a:lnTo>
                    <a:pt x="13331" y="18"/>
                  </a:lnTo>
                  <a:lnTo>
                    <a:pt x="13117" y="18"/>
                  </a:lnTo>
                  <a:lnTo>
                    <a:pt x="12982" y="18"/>
                  </a:lnTo>
                  <a:lnTo>
                    <a:pt x="12858" y="130"/>
                  </a:lnTo>
                  <a:lnTo>
                    <a:pt x="12723" y="279"/>
                  </a:lnTo>
                  <a:lnTo>
                    <a:pt x="12622" y="446"/>
                  </a:lnTo>
                  <a:lnTo>
                    <a:pt x="12510" y="670"/>
                  </a:lnTo>
                  <a:lnTo>
                    <a:pt x="12419" y="912"/>
                  </a:lnTo>
                  <a:lnTo>
                    <a:pt x="12363" y="1210"/>
                  </a:lnTo>
                  <a:lnTo>
                    <a:pt x="12318" y="1526"/>
                  </a:lnTo>
                  <a:lnTo>
                    <a:pt x="12273" y="1843"/>
                  </a:lnTo>
                  <a:lnTo>
                    <a:pt x="12251" y="2215"/>
                  </a:lnTo>
                  <a:lnTo>
                    <a:pt x="12273" y="2532"/>
                  </a:lnTo>
                  <a:lnTo>
                    <a:pt x="12318" y="2886"/>
                  </a:lnTo>
                  <a:lnTo>
                    <a:pt x="12386" y="3240"/>
                  </a:lnTo>
                  <a:lnTo>
                    <a:pt x="12464" y="3556"/>
                  </a:lnTo>
                  <a:lnTo>
                    <a:pt x="12577" y="3891"/>
                  </a:lnTo>
                  <a:lnTo>
                    <a:pt x="12746" y="4171"/>
                  </a:lnTo>
                  <a:lnTo>
                    <a:pt x="12926" y="4487"/>
                  </a:lnTo>
                  <a:lnTo>
                    <a:pt x="13050" y="4860"/>
                  </a:lnTo>
                  <a:lnTo>
                    <a:pt x="13162" y="5251"/>
                  </a:lnTo>
                  <a:lnTo>
                    <a:pt x="13218" y="5604"/>
                  </a:lnTo>
                  <a:lnTo>
                    <a:pt x="13263" y="5995"/>
                  </a:lnTo>
                  <a:lnTo>
                    <a:pt x="13241" y="6386"/>
                  </a:lnTo>
                  <a:lnTo>
                    <a:pt x="13218" y="6740"/>
                  </a:lnTo>
                  <a:lnTo>
                    <a:pt x="13139" y="7094"/>
                  </a:lnTo>
                  <a:lnTo>
                    <a:pt x="13050" y="7429"/>
                  </a:lnTo>
                  <a:lnTo>
                    <a:pt x="12903" y="7746"/>
                  </a:lnTo>
                  <a:lnTo>
                    <a:pt x="12723" y="8025"/>
                  </a:lnTo>
                  <a:lnTo>
                    <a:pt x="12532" y="8286"/>
                  </a:lnTo>
                  <a:lnTo>
                    <a:pt x="12318" y="8491"/>
                  </a:lnTo>
                  <a:lnTo>
                    <a:pt x="12060" y="8677"/>
                  </a:lnTo>
                  <a:lnTo>
                    <a:pt x="11756" y="8788"/>
                  </a:lnTo>
                  <a:lnTo>
                    <a:pt x="11452" y="8826"/>
                  </a:lnTo>
                  <a:lnTo>
                    <a:pt x="11283" y="8826"/>
                  </a:lnTo>
                  <a:lnTo>
                    <a:pt x="11126" y="8826"/>
                  </a:lnTo>
                  <a:lnTo>
                    <a:pt x="11002" y="8788"/>
                  </a:lnTo>
                  <a:lnTo>
                    <a:pt x="10845" y="8714"/>
                  </a:lnTo>
                  <a:lnTo>
                    <a:pt x="10721" y="8640"/>
                  </a:lnTo>
                  <a:lnTo>
                    <a:pt x="10608" y="8565"/>
                  </a:lnTo>
                  <a:lnTo>
                    <a:pt x="10485" y="8453"/>
                  </a:lnTo>
                  <a:lnTo>
                    <a:pt x="10372" y="8323"/>
                  </a:lnTo>
                  <a:lnTo>
                    <a:pt x="10181" y="8062"/>
                  </a:lnTo>
                  <a:lnTo>
                    <a:pt x="10035" y="7746"/>
                  </a:lnTo>
                  <a:lnTo>
                    <a:pt x="9900" y="7392"/>
                  </a:lnTo>
                  <a:lnTo>
                    <a:pt x="9787" y="7001"/>
                  </a:lnTo>
                  <a:lnTo>
                    <a:pt x="9731" y="6610"/>
                  </a:lnTo>
                  <a:lnTo>
                    <a:pt x="9686" y="6219"/>
                  </a:lnTo>
                  <a:lnTo>
                    <a:pt x="9663" y="5772"/>
                  </a:lnTo>
                  <a:lnTo>
                    <a:pt x="9686" y="5381"/>
                  </a:lnTo>
                  <a:lnTo>
                    <a:pt x="9753" y="4990"/>
                  </a:lnTo>
                  <a:lnTo>
                    <a:pt x="9832" y="4636"/>
                  </a:lnTo>
                  <a:lnTo>
                    <a:pt x="9945" y="4320"/>
                  </a:lnTo>
                  <a:lnTo>
                    <a:pt x="10068" y="4022"/>
                  </a:lnTo>
                  <a:lnTo>
                    <a:pt x="10203" y="3817"/>
                  </a:lnTo>
                  <a:lnTo>
                    <a:pt x="10316" y="3593"/>
                  </a:lnTo>
                  <a:lnTo>
                    <a:pt x="10395" y="3351"/>
                  </a:lnTo>
                  <a:lnTo>
                    <a:pt x="10462" y="3109"/>
                  </a:lnTo>
                  <a:lnTo>
                    <a:pt x="10507" y="2848"/>
                  </a:lnTo>
                  <a:lnTo>
                    <a:pt x="10530" y="2606"/>
                  </a:lnTo>
                  <a:lnTo>
                    <a:pt x="10507" y="2346"/>
                  </a:lnTo>
                  <a:lnTo>
                    <a:pt x="10462" y="2141"/>
                  </a:lnTo>
                  <a:lnTo>
                    <a:pt x="10395" y="1880"/>
                  </a:lnTo>
                  <a:lnTo>
                    <a:pt x="10293" y="1638"/>
                  </a:lnTo>
                  <a:lnTo>
                    <a:pt x="10158" y="1415"/>
                  </a:lnTo>
                  <a:lnTo>
                    <a:pt x="9967" y="1210"/>
                  </a:lnTo>
                  <a:lnTo>
                    <a:pt x="9753" y="986"/>
                  </a:lnTo>
                  <a:lnTo>
                    <a:pt x="9495" y="819"/>
                  </a:lnTo>
                  <a:lnTo>
                    <a:pt x="9191" y="670"/>
                  </a:lnTo>
                  <a:lnTo>
                    <a:pt x="8842" y="521"/>
                  </a:lnTo>
                  <a:lnTo>
                    <a:pt x="8471" y="446"/>
                  </a:lnTo>
                  <a:lnTo>
                    <a:pt x="7998" y="428"/>
                  </a:lnTo>
                  <a:lnTo>
                    <a:pt x="7413" y="428"/>
                  </a:lnTo>
                  <a:lnTo>
                    <a:pt x="6817" y="446"/>
                  </a:lnTo>
                  <a:lnTo>
                    <a:pt x="6187" y="521"/>
                  </a:lnTo>
                  <a:lnTo>
                    <a:pt x="5602" y="633"/>
                  </a:lnTo>
                  <a:lnTo>
                    <a:pt x="5107" y="744"/>
                  </a:lnTo>
                  <a:lnTo>
                    <a:pt x="4725" y="856"/>
                  </a:lnTo>
                  <a:lnTo>
                    <a:pt x="4848" y="1564"/>
                  </a:lnTo>
                  <a:lnTo>
                    <a:pt x="5028" y="2495"/>
                  </a:lnTo>
                  <a:lnTo>
                    <a:pt x="5175" y="3556"/>
                  </a:lnTo>
                  <a:lnTo>
                    <a:pt x="5298" y="4673"/>
                  </a:lnTo>
                  <a:lnTo>
                    <a:pt x="5343" y="5213"/>
                  </a:lnTo>
                  <a:lnTo>
                    <a:pt x="5388" y="5753"/>
                  </a:lnTo>
                  <a:lnTo>
                    <a:pt x="5411" y="6275"/>
                  </a:lnTo>
                  <a:lnTo>
                    <a:pt x="5411" y="6740"/>
                  </a:lnTo>
                  <a:lnTo>
                    <a:pt x="5366" y="7168"/>
                  </a:lnTo>
                  <a:lnTo>
                    <a:pt x="5321" y="7541"/>
                  </a:lnTo>
                  <a:lnTo>
                    <a:pt x="5287" y="7708"/>
                  </a:lnTo>
                  <a:lnTo>
                    <a:pt x="5242" y="7857"/>
                  </a:lnTo>
                  <a:lnTo>
                    <a:pt x="5197" y="7969"/>
                  </a:lnTo>
                  <a:lnTo>
                    <a:pt x="5130" y="8062"/>
                  </a:lnTo>
                  <a:lnTo>
                    <a:pt x="5006" y="8248"/>
                  </a:lnTo>
                  <a:lnTo>
                    <a:pt x="4848" y="8397"/>
                  </a:lnTo>
                  <a:lnTo>
                    <a:pt x="4725" y="8528"/>
                  </a:lnTo>
                  <a:lnTo>
                    <a:pt x="4567" y="8640"/>
                  </a:lnTo>
                  <a:lnTo>
                    <a:pt x="4421" y="8714"/>
                  </a:lnTo>
                  <a:lnTo>
                    <a:pt x="4263" y="8751"/>
                  </a:lnTo>
                  <a:lnTo>
                    <a:pt x="4095" y="8788"/>
                  </a:lnTo>
                  <a:lnTo>
                    <a:pt x="3948" y="8788"/>
                  </a:lnTo>
                  <a:lnTo>
                    <a:pt x="3791" y="8751"/>
                  </a:lnTo>
                  <a:lnTo>
                    <a:pt x="3667" y="8714"/>
                  </a:lnTo>
                  <a:lnTo>
                    <a:pt x="3510" y="8677"/>
                  </a:lnTo>
                  <a:lnTo>
                    <a:pt x="3386" y="8602"/>
                  </a:lnTo>
                  <a:lnTo>
                    <a:pt x="3251" y="8491"/>
                  </a:lnTo>
                  <a:lnTo>
                    <a:pt x="3127" y="8360"/>
                  </a:lnTo>
                  <a:lnTo>
                    <a:pt x="3015" y="8248"/>
                  </a:lnTo>
                  <a:lnTo>
                    <a:pt x="2925" y="8062"/>
                  </a:lnTo>
                  <a:lnTo>
                    <a:pt x="2778" y="7857"/>
                  </a:lnTo>
                  <a:lnTo>
                    <a:pt x="2610" y="7671"/>
                  </a:lnTo>
                  <a:lnTo>
                    <a:pt x="2407" y="7541"/>
                  </a:lnTo>
                  <a:lnTo>
                    <a:pt x="2171" y="7466"/>
                  </a:lnTo>
                  <a:lnTo>
                    <a:pt x="1957" y="7429"/>
                  </a:lnTo>
                  <a:lnTo>
                    <a:pt x="1698" y="7429"/>
                  </a:lnTo>
                  <a:lnTo>
                    <a:pt x="1462" y="7466"/>
                  </a:lnTo>
                  <a:lnTo>
                    <a:pt x="1226" y="7559"/>
                  </a:lnTo>
                  <a:lnTo>
                    <a:pt x="989" y="7708"/>
                  </a:lnTo>
                  <a:lnTo>
                    <a:pt x="776" y="7932"/>
                  </a:lnTo>
                  <a:lnTo>
                    <a:pt x="551" y="8211"/>
                  </a:lnTo>
                  <a:lnTo>
                    <a:pt x="382" y="8528"/>
                  </a:lnTo>
                  <a:lnTo>
                    <a:pt x="315" y="8714"/>
                  </a:lnTo>
                  <a:lnTo>
                    <a:pt x="236" y="8919"/>
                  </a:lnTo>
                  <a:lnTo>
                    <a:pt x="191" y="9142"/>
                  </a:lnTo>
                  <a:lnTo>
                    <a:pt x="123" y="9347"/>
                  </a:lnTo>
                  <a:lnTo>
                    <a:pt x="78" y="9608"/>
                  </a:lnTo>
                  <a:lnTo>
                    <a:pt x="56" y="9887"/>
                  </a:lnTo>
                  <a:lnTo>
                    <a:pt x="33" y="10185"/>
                  </a:lnTo>
                  <a:lnTo>
                    <a:pt x="33" y="10464"/>
                  </a:lnTo>
                  <a:lnTo>
                    <a:pt x="33" y="10706"/>
                  </a:lnTo>
                  <a:lnTo>
                    <a:pt x="56" y="10967"/>
                  </a:lnTo>
                  <a:lnTo>
                    <a:pt x="78" y="11172"/>
                  </a:lnTo>
                  <a:lnTo>
                    <a:pt x="123" y="11395"/>
                  </a:lnTo>
                  <a:lnTo>
                    <a:pt x="168" y="11600"/>
                  </a:lnTo>
                  <a:lnTo>
                    <a:pt x="236" y="11786"/>
                  </a:lnTo>
                  <a:lnTo>
                    <a:pt x="292" y="11973"/>
                  </a:lnTo>
                  <a:lnTo>
                    <a:pt x="382" y="12140"/>
                  </a:lnTo>
                  <a:lnTo>
                    <a:pt x="540" y="12419"/>
                  </a:lnTo>
                  <a:lnTo>
                    <a:pt x="731" y="12680"/>
                  </a:lnTo>
                  <a:lnTo>
                    <a:pt x="944" y="12866"/>
                  </a:lnTo>
                  <a:lnTo>
                    <a:pt x="1158" y="12997"/>
                  </a:lnTo>
                  <a:lnTo>
                    <a:pt x="1395" y="13108"/>
                  </a:lnTo>
                  <a:lnTo>
                    <a:pt x="1608" y="13183"/>
                  </a:lnTo>
                  <a:lnTo>
                    <a:pt x="1856" y="13183"/>
                  </a:lnTo>
                  <a:lnTo>
                    <a:pt x="2070" y="13146"/>
                  </a:lnTo>
                  <a:lnTo>
                    <a:pt x="2261" y="13071"/>
                  </a:lnTo>
                  <a:lnTo>
                    <a:pt x="2430" y="12960"/>
                  </a:lnTo>
                  <a:lnTo>
                    <a:pt x="2587" y="12792"/>
                  </a:lnTo>
                  <a:lnTo>
                    <a:pt x="2688" y="12606"/>
                  </a:lnTo>
                  <a:lnTo>
                    <a:pt x="2801" y="12419"/>
                  </a:lnTo>
                  <a:lnTo>
                    <a:pt x="2925" y="12289"/>
                  </a:lnTo>
                  <a:lnTo>
                    <a:pt x="3082" y="12177"/>
                  </a:lnTo>
                  <a:lnTo>
                    <a:pt x="3228" y="12103"/>
                  </a:lnTo>
                  <a:lnTo>
                    <a:pt x="3408" y="12103"/>
                  </a:lnTo>
                  <a:lnTo>
                    <a:pt x="3577" y="12103"/>
                  </a:lnTo>
                  <a:lnTo>
                    <a:pt x="3723" y="12177"/>
                  </a:lnTo>
                  <a:lnTo>
                    <a:pt x="3903" y="12252"/>
                  </a:lnTo>
                  <a:lnTo>
                    <a:pt x="4072" y="12364"/>
                  </a:lnTo>
                  <a:lnTo>
                    <a:pt x="4230" y="12494"/>
                  </a:lnTo>
                  <a:lnTo>
                    <a:pt x="4353" y="12643"/>
                  </a:lnTo>
                  <a:lnTo>
                    <a:pt x="4488" y="12829"/>
                  </a:lnTo>
                  <a:lnTo>
                    <a:pt x="4567" y="13034"/>
                  </a:lnTo>
                  <a:lnTo>
                    <a:pt x="4657" y="13257"/>
                  </a:lnTo>
                  <a:lnTo>
                    <a:pt x="4702" y="13462"/>
                  </a:lnTo>
                  <a:lnTo>
                    <a:pt x="4725" y="13686"/>
                  </a:lnTo>
                  <a:lnTo>
                    <a:pt x="4702" y="14282"/>
                  </a:lnTo>
                  <a:lnTo>
                    <a:pt x="4657" y="15045"/>
                  </a:lnTo>
                  <a:lnTo>
                    <a:pt x="4612" y="15976"/>
                  </a:lnTo>
                  <a:lnTo>
                    <a:pt x="4590" y="16926"/>
                  </a:lnTo>
                  <a:lnTo>
                    <a:pt x="4567" y="17968"/>
                  </a:lnTo>
                  <a:lnTo>
                    <a:pt x="4567" y="19011"/>
                  </a:lnTo>
                  <a:lnTo>
                    <a:pt x="4590" y="19514"/>
                  </a:lnTo>
                  <a:lnTo>
                    <a:pt x="4612" y="19980"/>
                  </a:lnTo>
                  <a:lnTo>
                    <a:pt x="4657" y="20426"/>
                  </a:lnTo>
                  <a:lnTo>
                    <a:pt x="4725" y="20836"/>
                  </a:lnTo>
                  <a:lnTo>
                    <a:pt x="4848" y="20929"/>
                  </a:lnTo>
                  <a:lnTo>
                    <a:pt x="5040" y="21004"/>
                  </a:lnTo>
                  <a:lnTo>
                    <a:pt x="5265" y="21078"/>
                  </a:lnTo>
                  <a:lnTo>
                    <a:pt x="5478" y="21115"/>
                  </a:lnTo>
                  <a:lnTo>
                    <a:pt x="6041" y="21115"/>
                  </a:lnTo>
                  <a:lnTo>
                    <a:pt x="6637" y="21078"/>
                  </a:lnTo>
                  <a:lnTo>
                    <a:pt x="7312" y="21004"/>
                  </a:lnTo>
                  <a:lnTo>
                    <a:pt x="7998" y="20929"/>
                  </a:lnTo>
                  <a:lnTo>
                    <a:pt x="8696" y="20855"/>
                  </a:lnTo>
                  <a:lnTo>
                    <a:pt x="9360" y="20836"/>
                  </a:lnTo>
                  <a:close/>
                </a:path>
              </a:pathLst>
            </a:custGeom>
            <a:solidFill>
              <a:srgbClr val="CC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23574" name="Text Box 2"/>
          <p:cNvSpPr txBox="1">
            <a:spLocks noChangeArrowheads="1"/>
          </p:cNvSpPr>
          <p:nvPr/>
        </p:nvSpPr>
        <p:spPr bwMode="auto">
          <a:xfrm>
            <a:off x="857250" y="642938"/>
            <a:ext cx="80772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80000"/>
              </a:lnSpc>
            </a:pPr>
            <a:r>
              <a:rPr lang="de-DE" sz="2800" b="1">
                <a:solidFill>
                  <a:srgbClr val="FF3300"/>
                </a:solidFill>
                <a:cs typeface="Arial" charset="0"/>
              </a:rPr>
              <a:t>►</a:t>
            </a:r>
            <a:r>
              <a:rPr lang="de-DE" sz="2000" b="1"/>
              <a:t> </a:t>
            </a:r>
            <a:r>
              <a:rPr lang="hu-HU" sz="2000" b="1"/>
              <a:t>A számítás alapelvei</a:t>
            </a:r>
            <a:endParaRPr lang="de-DE" sz="2000" b="1"/>
          </a:p>
        </p:txBody>
      </p:sp>
      <p:sp>
        <p:nvSpPr>
          <p:cNvPr id="27" name="Dátum helye 4"/>
          <p:cNvSpPr>
            <a:spLocks noGrp="1"/>
          </p:cNvSpPr>
          <p:nvPr>
            <p:ph type="dt" sz="half" idx="10"/>
          </p:nvPr>
        </p:nvSpPr>
        <p:spPr>
          <a:xfrm rot="16200000">
            <a:off x="-2015478" y="4004321"/>
            <a:ext cx="4259561" cy="228600"/>
          </a:xfrm>
        </p:spPr>
        <p:txBody>
          <a:bodyPr/>
          <a:lstStyle/>
          <a:p>
            <a:r>
              <a:rPr lang="hu-H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 látható és </a:t>
            </a:r>
            <a:r>
              <a:rPr lang="hu-H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kezelhető környezeti </a:t>
            </a:r>
            <a:r>
              <a:rPr lang="hu-H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zaj</a:t>
            </a:r>
            <a:endParaRPr lang="hu-H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Élőláb helye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smtClean="0"/>
              <a:t>Láthatóvá vált a zaj...</a:t>
            </a:r>
          </a:p>
        </p:txBody>
      </p:sp>
      <p:sp>
        <p:nvSpPr>
          <p:cNvPr id="24580" name="Dia számának helye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C440F99-DE51-4CCA-B6DA-5F8752C7136A}" type="slidenum">
              <a:rPr lang="hu-HU" smtClean="0"/>
              <a:pPr eaLnBrk="1" hangingPunct="1"/>
              <a:t>16</a:t>
            </a:fld>
            <a:endParaRPr lang="hu-HU" smtClean="0"/>
          </a:p>
        </p:txBody>
      </p:sp>
      <p:graphicFrame>
        <p:nvGraphicFramePr>
          <p:cNvPr id="11266" name="Group 2"/>
          <p:cNvGraphicFramePr>
            <a:graphicFrameLocks noGrp="1"/>
          </p:cNvGraphicFramePr>
          <p:nvPr>
            <p:ph sz="quarter" idx="13"/>
          </p:nvPr>
        </p:nvGraphicFramePr>
        <p:xfrm>
          <a:off x="457200" y="1600200"/>
          <a:ext cx="8218488" cy="4419600"/>
        </p:xfrm>
        <a:graphic>
          <a:graphicData uri="http://schemas.openxmlformats.org/drawingml/2006/table">
            <a:tbl>
              <a:tblPr/>
              <a:tblGrid>
                <a:gridCol w="1370013"/>
                <a:gridCol w="1370012"/>
                <a:gridCol w="1370013"/>
                <a:gridCol w="1368425"/>
                <a:gridCol w="1370012"/>
                <a:gridCol w="1370013"/>
              </a:tblGrid>
              <a:tr h="736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térképi pont 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térképi pont 2</a:t>
                      </a:r>
                      <a:endParaRPr kumimoji="0" lang="hu-H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térképi pont 3</a:t>
                      </a:r>
                      <a:endParaRPr kumimoji="0" lang="hu-H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</a:t>
                      </a:r>
                      <a:endParaRPr kumimoji="0" lang="hu-H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térképi pont n</a:t>
                      </a:r>
                      <a:endParaRPr kumimoji="0" lang="hu-H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6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zajforrás 1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6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zajforrás 2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6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6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zajforrás m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6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összesen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317" name="Line 53"/>
          <p:cNvSpPr>
            <a:spLocks noChangeShapeType="1"/>
          </p:cNvSpPr>
          <p:nvPr/>
        </p:nvSpPr>
        <p:spPr bwMode="auto">
          <a:xfrm>
            <a:off x="1692275" y="3500438"/>
            <a:ext cx="33845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318" name="Line 54"/>
          <p:cNvSpPr>
            <a:spLocks noChangeShapeType="1"/>
          </p:cNvSpPr>
          <p:nvPr/>
        </p:nvSpPr>
        <p:spPr bwMode="auto">
          <a:xfrm>
            <a:off x="5076825" y="2205038"/>
            <a:ext cx="0" cy="12239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4634" name="Rectangle 55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24635" name="Rectangle 56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24636" name="Rectangle 57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24637" name="Rectangle 58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grpSp>
        <p:nvGrpSpPr>
          <p:cNvPr id="2" name="Group 59"/>
          <p:cNvGrpSpPr>
            <a:grpSpLocks/>
          </p:cNvGrpSpPr>
          <p:nvPr/>
        </p:nvGrpSpPr>
        <p:grpSpPr bwMode="auto">
          <a:xfrm>
            <a:off x="2268538" y="5445125"/>
            <a:ext cx="503237" cy="552450"/>
            <a:chOff x="1824" y="633"/>
            <a:chExt cx="2834" cy="2849"/>
          </a:xfrm>
        </p:grpSpPr>
        <p:sp>
          <p:nvSpPr>
            <p:cNvPr id="24659" name="Puzzle3"/>
            <p:cNvSpPr>
              <a:spLocks noEditPoints="1" noChangeArrowheads="1"/>
            </p:cNvSpPr>
            <p:nvPr/>
          </p:nvSpPr>
          <p:spPr bwMode="auto">
            <a:xfrm>
              <a:off x="3204" y="633"/>
              <a:ext cx="1114" cy="151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2269 w 21600"/>
                <a:gd name="T25" fmla="*/ 7718 h 21600"/>
                <a:gd name="T26" fmla="*/ 19157 w 21600"/>
                <a:gd name="T27" fmla="*/ 2023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6625" y="20892"/>
                  </a:moveTo>
                  <a:lnTo>
                    <a:pt x="7105" y="21023"/>
                  </a:lnTo>
                  <a:lnTo>
                    <a:pt x="7513" y="21088"/>
                  </a:lnTo>
                  <a:lnTo>
                    <a:pt x="7922" y="21115"/>
                  </a:lnTo>
                  <a:lnTo>
                    <a:pt x="8242" y="21115"/>
                  </a:lnTo>
                  <a:lnTo>
                    <a:pt x="8544" y="21062"/>
                  </a:lnTo>
                  <a:lnTo>
                    <a:pt x="8810" y="20997"/>
                  </a:lnTo>
                  <a:lnTo>
                    <a:pt x="9023" y="20892"/>
                  </a:lnTo>
                  <a:lnTo>
                    <a:pt x="9148" y="20761"/>
                  </a:lnTo>
                  <a:lnTo>
                    <a:pt x="9290" y="20616"/>
                  </a:lnTo>
                  <a:lnTo>
                    <a:pt x="9361" y="20459"/>
                  </a:lnTo>
                  <a:lnTo>
                    <a:pt x="9396" y="20289"/>
                  </a:lnTo>
                  <a:lnTo>
                    <a:pt x="9396" y="20092"/>
                  </a:lnTo>
                  <a:lnTo>
                    <a:pt x="9325" y="19909"/>
                  </a:lnTo>
                  <a:lnTo>
                    <a:pt x="9219" y="19738"/>
                  </a:lnTo>
                  <a:lnTo>
                    <a:pt x="9094" y="19555"/>
                  </a:lnTo>
                  <a:lnTo>
                    <a:pt x="8917" y="19384"/>
                  </a:lnTo>
                  <a:lnTo>
                    <a:pt x="8650" y="19162"/>
                  </a:lnTo>
                  <a:lnTo>
                    <a:pt x="8437" y="18900"/>
                  </a:lnTo>
                  <a:lnTo>
                    <a:pt x="8277" y="18624"/>
                  </a:lnTo>
                  <a:lnTo>
                    <a:pt x="8135" y="18349"/>
                  </a:lnTo>
                  <a:lnTo>
                    <a:pt x="8028" y="18048"/>
                  </a:lnTo>
                  <a:lnTo>
                    <a:pt x="7993" y="17746"/>
                  </a:lnTo>
                  <a:lnTo>
                    <a:pt x="7993" y="17471"/>
                  </a:lnTo>
                  <a:lnTo>
                    <a:pt x="8028" y="17169"/>
                  </a:lnTo>
                  <a:lnTo>
                    <a:pt x="8135" y="16920"/>
                  </a:lnTo>
                  <a:lnTo>
                    <a:pt x="8277" y="16671"/>
                  </a:lnTo>
                  <a:lnTo>
                    <a:pt x="8366" y="16540"/>
                  </a:lnTo>
                  <a:lnTo>
                    <a:pt x="8473" y="16409"/>
                  </a:lnTo>
                  <a:lnTo>
                    <a:pt x="8615" y="16317"/>
                  </a:lnTo>
                  <a:lnTo>
                    <a:pt x="8739" y="16213"/>
                  </a:lnTo>
                  <a:lnTo>
                    <a:pt x="8881" y="16134"/>
                  </a:lnTo>
                  <a:lnTo>
                    <a:pt x="9059" y="16055"/>
                  </a:lnTo>
                  <a:lnTo>
                    <a:pt x="9254" y="15990"/>
                  </a:lnTo>
                  <a:lnTo>
                    <a:pt x="9432" y="15911"/>
                  </a:lnTo>
                  <a:lnTo>
                    <a:pt x="9663" y="15885"/>
                  </a:lnTo>
                  <a:lnTo>
                    <a:pt x="9876" y="15833"/>
                  </a:lnTo>
                  <a:lnTo>
                    <a:pt x="10142" y="15806"/>
                  </a:lnTo>
                  <a:lnTo>
                    <a:pt x="10391" y="15806"/>
                  </a:lnTo>
                  <a:lnTo>
                    <a:pt x="10728" y="15806"/>
                  </a:lnTo>
                  <a:lnTo>
                    <a:pt x="10995" y="15806"/>
                  </a:lnTo>
                  <a:lnTo>
                    <a:pt x="11279" y="15833"/>
                  </a:lnTo>
                  <a:lnTo>
                    <a:pt x="11546" y="15885"/>
                  </a:lnTo>
                  <a:lnTo>
                    <a:pt x="11776" y="15937"/>
                  </a:lnTo>
                  <a:lnTo>
                    <a:pt x="12025" y="15990"/>
                  </a:lnTo>
                  <a:lnTo>
                    <a:pt x="12221" y="16055"/>
                  </a:lnTo>
                  <a:lnTo>
                    <a:pt x="12434" y="16134"/>
                  </a:lnTo>
                  <a:lnTo>
                    <a:pt x="12611" y="16213"/>
                  </a:lnTo>
                  <a:lnTo>
                    <a:pt x="12771" y="16317"/>
                  </a:lnTo>
                  <a:lnTo>
                    <a:pt x="12913" y="16409"/>
                  </a:lnTo>
                  <a:lnTo>
                    <a:pt x="13038" y="16514"/>
                  </a:lnTo>
                  <a:lnTo>
                    <a:pt x="13251" y="16737"/>
                  </a:lnTo>
                  <a:lnTo>
                    <a:pt x="13428" y="16986"/>
                  </a:lnTo>
                  <a:lnTo>
                    <a:pt x="13517" y="17248"/>
                  </a:lnTo>
                  <a:lnTo>
                    <a:pt x="13588" y="17523"/>
                  </a:lnTo>
                  <a:lnTo>
                    <a:pt x="13588" y="17799"/>
                  </a:lnTo>
                  <a:lnTo>
                    <a:pt x="13517" y="18074"/>
                  </a:lnTo>
                  <a:lnTo>
                    <a:pt x="13428" y="18323"/>
                  </a:lnTo>
                  <a:lnTo>
                    <a:pt x="13286" y="18572"/>
                  </a:lnTo>
                  <a:lnTo>
                    <a:pt x="13109" y="18808"/>
                  </a:lnTo>
                  <a:lnTo>
                    <a:pt x="12878" y="19031"/>
                  </a:lnTo>
                  <a:lnTo>
                    <a:pt x="12434" y="19411"/>
                  </a:lnTo>
                  <a:lnTo>
                    <a:pt x="12132" y="19738"/>
                  </a:lnTo>
                  <a:lnTo>
                    <a:pt x="12025" y="19856"/>
                  </a:lnTo>
                  <a:lnTo>
                    <a:pt x="11919" y="20014"/>
                  </a:lnTo>
                  <a:lnTo>
                    <a:pt x="11883" y="20132"/>
                  </a:lnTo>
                  <a:lnTo>
                    <a:pt x="11883" y="20263"/>
                  </a:lnTo>
                  <a:lnTo>
                    <a:pt x="11883" y="20394"/>
                  </a:lnTo>
                  <a:lnTo>
                    <a:pt x="11954" y="20485"/>
                  </a:lnTo>
                  <a:lnTo>
                    <a:pt x="12061" y="20590"/>
                  </a:lnTo>
                  <a:lnTo>
                    <a:pt x="12185" y="20695"/>
                  </a:lnTo>
                  <a:lnTo>
                    <a:pt x="12327" y="20787"/>
                  </a:lnTo>
                  <a:lnTo>
                    <a:pt x="12540" y="20892"/>
                  </a:lnTo>
                  <a:lnTo>
                    <a:pt x="12771" y="20997"/>
                  </a:lnTo>
                  <a:lnTo>
                    <a:pt x="13073" y="21088"/>
                  </a:lnTo>
                  <a:lnTo>
                    <a:pt x="13428" y="21193"/>
                  </a:lnTo>
                  <a:lnTo>
                    <a:pt x="13873" y="21298"/>
                  </a:lnTo>
                  <a:lnTo>
                    <a:pt x="14317" y="21390"/>
                  </a:lnTo>
                  <a:lnTo>
                    <a:pt x="14778" y="21468"/>
                  </a:lnTo>
                  <a:lnTo>
                    <a:pt x="15294" y="21547"/>
                  </a:lnTo>
                  <a:lnTo>
                    <a:pt x="15809" y="21600"/>
                  </a:lnTo>
                  <a:lnTo>
                    <a:pt x="16359" y="21652"/>
                  </a:lnTo>
                  <a:lnTo>
                    <a:pt x="16875" y="21678"/>
                  </a:lnTo>
                  <a:lnTo>
                    <a:pt x="17407" y="21678"/>
                  </a:lnTo>
                  <a:lnTo>
                    <a:pt x="17958" y="21678"/>
                  </a:lnTo>
                  <a:lnTo>
                    <a:pt x="18473" y="21652"/>
                  </a:lnTo>
                  <a:lnTo>
                    <a:pt x="18953" y="21573"/>
                  </a:lnTo>
                  <a:lnTo>
                    <a:pt x="19397" y="21495"/>
                  </a:lnTo>
                  <a:lnTo>
                    <a:pt x="19841" y="21390"/>
                  </a:lnTo>
                  <a:lnTo>
                    <a:pt x="20214" y="21272"/>
                  </a:lnTo>
                  <a:lnTo>
                    <a:pt x="20551" y="21088"/>
                  </a:lnTo>
                  <a:lnTo>
                    <a:pt x="20480" y="20787"/>
                  </a:lnTo>
                  <a:lnTo>
                    <a:pt x="20409" y="20485"/>
                  </a:lnTo>
                  <a:lnTo>
                    <a:pt x="20356" y="20158"/>
                  </a:lnTo>
                  <a:lnTo>
                    <a:pt x="20356" y="19804"/>
                  </a:lnTo>
                  <a:lnTo>
                    <a:pt x="20321" y="19083"/>
                  </a:lnTo>
                  <a:lnTo>
                    <a:pt x="20356" y="18349"/>
                  </a:lnTo>
                  <a:lnTo>
                    <a:pt x="20409" y="17641"/>
                  </a:lnTo>
                  <a:lnTo>
                    <a:pt x="20480" y="17012"/>
                  </a:lnTo>
                  <a:lnTo>
                    <a:pt x="20551" y="16488"/>
                  </a:lnTo>
                  <a:lnTo>
                    <a:pt x="20551" y="16055"/>
                  </a:lnTo>
                  <a:lnTo>
                    <a:pt x="20551" y="15911"/>
                  </a:lnTo>
                  <a:lnTo>
                    <a:pt x="20445" y="15754"/>
                  </a:lnTo>
                  <a:lnTo>
                    <a:pt x="20356" y="15610"/>
                  </a:lnTo>
                  <a:lnTo>
                    <a:pt x="20178" y="15452"/>
                  </a:lnTo>
                  <a:lnTo>
                    <a:pt x="20001" y="15334"/>
                  </a:lnTo>
                  <a:lnTo>
                    <a:pt x="19770" y="15230"/>
                  </a:lnTo>
                  <a:lnTo>
                    <a:pt x="19521" y="15125"/>
                  </a:lnTo>
                  <a:lnTo>
                    <a:pt x="19290" y="15059"/>
                  </a:lnTo>
                  <a:lnTo>
                    <a:pt x="19024" y="15007"/>
                  </a:lnTo>
                  <a:lnTo>
                    <a:pt x="18740" y="14954"/>
                  </a:lnTo>
                  <a:lnTo>
                    <a:pt x="18509" y="14954"/>
                  </a:lnTo>
                  <a:lnTo>
                    <a:pt x="18225" y="14954"/>
                  </a:lnTo>
                  <a:lnTo>
                    <a:pt x="17994" y="15007"/>
                  </a:lnTo>
                  <a:lnTo>
                    <a:pt x="17763" y="15085"/>
                  </a:lnTo>
                  <a:lnTo>
                    <a:pt x="17550" y="15177"/>
                  </a:lnTo>
                  <a:lnTo>
                    <a:pt x="17372" y="15308"/>
                  </a:lnTo>
                  <a:lnTo>
                    <a:pt x="17176" y="15426"/>
                  </a:lnTo>
                  <a:lnTo>
                    <a:pt x="16928" y="15557"/>
                  </a:lnTo>
                  <a:lnTo>
                    <a:pt x="16661" y="15636"/>
                  </a:lnTo>
                  <a:lnTo>
                    <a:pt x="16359" y="15688"/>
                  </a:lnTo>
                  <a:lnTo>
                    <a:pt x="16022" y="15715"/>
                  </a:lnTo>
                  <a:lnTo>
                    <a:pt x="15667" y="15688"/>
                  </a:lnTo>
                  <a:lnTo>
                    <a:pt x="15294" y="15662"/>
                  </a:lnTo>
                  <a:lnTo>
                    <a:pt x="14956" y="15583"/>
                  </a:lnTo>
                  <a:lnTo>
                    <a:pt x="14619" y="15479"/>
                  </a:lnTo>
                  <a:lnTo>
                    <a:pt x="14281" y="15334"/>
                  </a:lnTo>
                  <a:lnTo>
                    <a:pt x="13961" y="15177"/>
                  </a:lnTo>
                  <a:lnTo>
                    <a:pt x="13695" y="14981"/>
                  </a:lnTo>
                  <a:lnTo>
                    <a:pt x="13588" y="14850"/>
                  </a:lnTo>
                  <a:lnTo>
                    <a:pt x="13482" y="14732"/>
                  </a:lnTo>
                  <a:lnTo>
                    <a:pt x="13393" y="14600"/>
                  </a:lnTo>
                  <a:lnTo>
                    <a:pt x="13322" y="14456"/>
                  </a:lnTo>
                  <a:lnTo>
                    <a:pt x="13251" y="14299"/>
                  </a:lnTo>
                  <a:lnTo>
                    <a:pt x="13215" y="14155"/>
                  </a:lnTo>
                  <a:lnTo>
                    <a:pt x="13180" y="13971"/>
                  </a:lnTo>
                  <a:lnTo>
                    <a:pt x="13180" y="13801"/>
                  </a:lnTo>
                  <a:lnTo>
                    <a:pt x="13180" y="13591"/>
                  </a:lnTo>
                  <a:lnTo>
                    <a:pt x="13215" y="13395"/>
                  </a:lnTo>
                  <a:lnTo>
                    <a:pt x="13251" y="13198"/>
                  </a:lnTo>
                  <a:lnTo>
                    <a:pt x="13322" y="13015"/>
                  </a:lnTo>
                  <a:lnTo>
                    <a:pt x="13393" y="12870"/>
                  </a:lnTo>
                  <a:lnTo>
                    <a:pt x="13482" y="12713"/>
                  </a:lnTo>
                  <a:lnTo>
                    <a:pt x="13588" y="12569"/>
                  </a:lnTo>
                  <a:lnTo>
                    <a:pt x="13730" y="12438"/>
                  </a:lnTo>
                  <a:lnTo>
                    <a:pt x="13997" y="12215"/>
                  </a:lnTo>
                  <a:lnTo>
                    <a:pt x="14334" y="12005"/>
                  </a:lnTo>
                  <a:lnTo>
                    <a:pt x="14690" y="11861"/>
                  </a:lnTo>
                  <a:lnTo>
                    <a:pt x="15063" y="11756"/>
                  </a:lnTo>
                  <a:lnTo>
                    <a:pt x="15436" y="11678"/>
                  </a:lnTo>
                  <a:lnTo>
                    <a:pt x="15809" y="11638"/>
                  </a:lnTo>
                  <a:lnTo>
                    <a:pt x="16182" y="11638"/>
                  </a:lnTo>
                  <a:lnTo>
                    <a:pt x="16555" y="11678"/>
                  </a:lnTo>
                  <a:lnTo>
                    <a:pt x="16910" y="11730"/>
                  </a:lnTo>
                  <a:lnTo>
                    <a:pt x="17248" y="11835"/>
                  </a:lnTo>
                  <a:lnTo>
                    <a:pt x="17514" y="11966"/>
                  </a:lnTo>
                  <a:lnTo>
                    <a:pt x="17763" y="12110"/>
                  </a:lnTo>
                  <a:lnTo>
                    <a:pt x="17887" y="12215"/>
                  </a:lnTo>
                  <a:lnTo>
                    <a:pt x="18065" y="12307"/>
                  </a:lnTo>
                  <a:lnTo>
                    <a:pt x="18260" y="12412"/>
                  </a:lnTo>
                  <a:lnTo>
                    <a:pt x="18438" y="12464"/>
                  </a:lnTo>
                  <a:lnTo>
                    <a:pt x="18669" y="12543"/>
                  </a:lnTo>
                  <a:lnTo>
                    <a:pt x="18882" y="12569"/>
                  </a:lnTo>
                  <a:lnTo>
                    <a:pt x="19113" y="12595"/>
                  </a:lnTo>
                  <a:lnTo>
                    <a:pt x="19361" y="12608"/>
                  </a:lnTo>
                  <a:lnTo>
                    <a:pt x="19592" y="12608"/>
                  </a:lnTo>
                  <a:lnTo>
                    <a:pt x="19841" y="12595"/>
                  </a:lnTo>
                  <a:lnTo>
                    <a:pt x="20072" y="12543"/>
                  </a:lnTo>
                  <a:lnTo>
                    <a:pt x="20321" y="12490"/>
                  </a:lnTo>
                  <a:lnTo>
                    <a:pt x="20551" y="12438"/>
                  </a:lnTo>
                  <a:lnTo>
                    <a:pt x="20800" y="12333"/>
                  </a:lnTo>
                  <a:lnTo>
                    <a:pt x="20996" y="12241"/>
                  </a:lnTo>
                  <a:lnTo>
                    <a:pt x="21244" y="12110"/>
                  </a:lnTo>
                  <a:lnTo>
                    <a:pt x="21298" y="12032"/>
                  </a:lnTo>
                  <a:lnTo>
                    <a:pt x="21404" y="11966"/>
                  </a:lnTo>
                  <a:lnTo>
                    <a:pt x="21475" y="11861"/>
                  </a:lnTo>
                  <a:lnTo>
                    <a:pt x="21511" y="11730"/>
                  </a:lnTo>
                  <a:lnTo>
                    <a:pt x="21617" y="11481"/>
                  </a:lnTo>
                  <a:lnTo>
                    <a:pt x="21653" y="11180"/>
                  </a:lnTo>
                  <a:lnTo>
                    <a:pt x="21653" y="10826"/>
                  </a:lnTo>
                  <a:lnTo>
                    <a:pt x="21653" y="10472"/>
                  </a:lnTo>
                  <a:lnTo>
                    <a:pt x="21582" y="10092"/>
                  </a:lnTo>
                  <a:lnTo>
                    <a:pt x="21511" y="9725"/>
                  </a:lnTo>
                  <a:lnTo>
                    <a:pt x="21298" y="8912"/>
                  </a:lnTo>
                  <a:lnTo>
                    <a:pt x="21067" y="8191"/>
                  </a:lnTo>
                  <a:lnTo>
                    <a:pt x="20800" y="7536"/>
                  </a:lnTo>
                  <a:lnTo>
                    <a:pt x="20551" y="7025"/>
                  </a:lnTo>
                  <a:lnTo>
                    <a:pt x="20001" y="7103"/>
                  </a:lnTo>
                  <a:lnTo>
                    <a:pt x="19432" y="7156"/>
                  </a:lnTo>
                  <a:lnTo>
                    <a:pt x="18846" y="7208"/>
                  </a:lnTo>
                  <a:lnTo>
                    <a:pt x="18225" y="7208"/>
                  </a:lnTo>
                  <a:lnTo>
                    <a:pt x="17656" y="7208"/>
                  </a:lnTo>
                  <a:lnTo>
                    <a:pt x="17070" y="7182"/>
                  </a:lnTo>
                  <a:lnTo>
                    <a:pt x="16484" y="7156"/>
                  </a:lnTo>
                  <a:lnTo>
                    <a:pt x="15986" y="7103"/>
                  </a:lnTo>
                  <a:lnTo>
                    <a:pt x="14992" y="6999"/>
                  </a:lnTo>
                  <a:lnTo>
                    <a:pt x="14210" y="6907"/>
                  </a:lnTo>
                  <a:lnTo>
                    <a:pt x="13695" y="6828"/>
                  </a:lnTo>
                  <a:lnTo>
                    <a:pt x="13517" y="6802"/>
                  </a:lnTo>
                  <a:lnTo>
                    <a:pt x="13073" y="6645"/>
                  </a:lnTo>
                  <a:lnTo>
                    <a:pt x="12700" y="6474"/>
                  </a:lnTo>
                  <a:lnTo>
                    <a:pt x="12363" y="6304"/>
                  </a:lnTo>
                  <a:lnTo>
                    <a:pt x="12132" y="6094"/>
                  </a:lnTo>
                  <a:lnTo>
                    <a:pt x="11919" y="5871"/>
                  </a:lnTo>
                  <a:lnTo>
                    <a:pt x="11776" y="5649"/>
                  </a:lnTo>
                  <a:lnTo>
                    <a:pt x="11688" y="5413"/>
                  </a:lnTo>
                  <a:lnTo>
                    <a:pt x="11617" y="5190"/>
                  </a:lnTo>
                  <a:lnTo>
                    <a:pt x="11617" y="4941"/>
                  </a:lnTo>
                  <a:lnTo>
                    <a:pt x="11652" y="4718"/>
                  </a:lnTo>
                  <a:lnTo>
                    <a:pt x="11723" y="4482"/>
                  </a:lnTo>
                  <a:lnTo>
                    <a:pt x="11812" y="4285"/>
                  </a:lnTo>
                  <a:lnTo>
                    <a:pt x="11919" y="4089"/>
                  </a:lnTo>
                  <a:lnTo>
                    <a:pt x="12096" y="3905"/>
                  </a:lnTo>
                  <a:lnTo>
                    <a:pt x="12292" y="3735"/>
                  </a:lnTo>
                  <a:lnTo>
                    <a:pt x="12505" y="3604"/>
                  </a:lnTo>
                  <a:lnTo>
                    <a:pt x="12700" y="3460"/>
                  </a:lnTo>
                  <a:lnTo>
                    <a:pt x="12878" y="3250"/>
                  </a:lnTo>
                  <a:lnTo>
                    <a:pt x="13038" y="3027"/>
                  </a:lnTo>
                  <a:lnTo>
                    <a:pt x="13180" y="2752"/>
                  </a:lnTo>
                  <a:lnTo>
                    <a:pt x="13286" y="2477"/>
                  </a:lnTo>
                  <a:lnTo>
                    <a:pt x="13322" y="2175"/>
                  </a:lnTo>
                  <a:lnTo>
                    <a:pt x="13357" y="1874"/>
                  </a:lnTo>
                  <a:lnTo>
                    <a:pt x="13286" y="1572"/>
                  </a:lnTo>
                  <a:lnTo>
                    <a:pt x="13180" y="1271"/>
                  </a:lnTo>
                  <a:lnTo>
                    <a:pt x="13038" y="983"/>
                  </a:lnTo>
                  <a:lnTo>
                    <a:pt x="12949" y="865"/>
                  </a:lnTo>
                  <a:lnTo>
                    <a:pt x="12807" y="733"/>
                  </a:lnTo>
                  <a:lnTo>
                    <a:pt x="12665" y="616"/>
                  </a:lnTo>
                  <a:lnTo>
                    <a:pt x="12505" y="511"/>
                  </a:lnTo>
                  <a:lnTo>
                    <a:pt x="12327" y="406"/>
                  </a:lnTo>
                  <a:lnTo>
                    <a:pt x="12132" y="314"/>
                  </a:lnTo>
                  <a:lnTo>
                    <a:pt x="11883" y="235"/>
                  </a:lnTo>
                  <a:lnTo>
                    <a:pt x="11652" y="183"/>
                  </a:lnTo>
                  <a:lnTo>
                    <a:pt x="11368" y="104"/>
                  </a:lnTo>
                  <a:lnTo>
                    <a:pt x="11101" y="78"/>
                  </a:lnTo>
                  <a:lnTo>
                    <a:pt x="10800" y="52"/>
                  </a:lnTo>
                  <a:lnTo>
                    <a:pt x="10444" y="52"/>
                  </a:lnTo>
                  <a:lnTo>
                    <a:pt x="10142" y="52"/>
                  </a:lnTo>
                  <a:lnTo>
                    <a:pt x="9840" y="78"/>
                  </a:lnTo>
                  <a:lnTo>
                    <a:pt x="9574" y="104"/>
                  </a:lnTo>
                  <a:lnTo>
                    <a:pt x="9325" y="157"/>
                  </a:lnTo>
                  <a:lnTo>
                    <a:pt x="9094" y="209"/>
                  </a:lnTo>
                  <a:lnTo>
                    <a:pt x="8846" y="262"/>
                  </a:lnTo>
                  <a:lnTo>
                    <a:pt x="8650" y="340"/>
                  </a:lnTo>
                  <a:lnTo>
                    <a:pt x="8437" y="432"/>
                  </a:lnTo>
                  <a:lnTo>
                    <a:pt x="8277" y="511"/>
                  </a:lnTo>
                  <a:lnTo>
                    <a:pt x="8100" y="616"/>
                  </a:lnTo>
                  <a:lnTo>
                    <a:pt x="7957" y="707"/>
                  </a:lnTo>
                  <a:lnTo>
                    <a:pt x="7833" y="838"/>
                  </a:lnTo>
                  <a:lnTo>
                    <a:pt x="7620" y="1061"/>
                  </a:lnTo>
                  <a:lnTo>
                    <a:pt x="7442" y="1336"/>
                  </a:lnTo>
                  <a:lnTo>
                    <a:pt x="7353" y="1599"/>
                  </a:lnTo>
                  <a:lnTo>
                    <a:pt x="7318" y="1900"/>
                  </a:lnTo>
                  <a:lnTo>
                    <a:pt x="7318" y="2175"/>
                  </a:lnTo>
                  <a:lnTo>
                    <a:pt x="7353" y="2450"/>
                  </a:lnTo>
                  <a:lnTo>
                    <a:pt x="7442" y="2726"/>
                  </a:lnTo>
                  <a:lnTo>
                    <a:pt x="7620" y="2975"/>
                  </a:lnTo>
                  <a:lnTo>
                    <a:pt x="7833" y="3198"/>
                  </a:lnTo>
                  <a:lnTo>
                    <a:pt x="8064" y="3433"/>
                  </a:lnTo>
                  <a:lnTo>
                    <a:pt x="8295" y="3630"/>
                  </a:lnTo>
                  <a:lnTo>
                    <a:pt x="8508" y="3853"/>
                  </a:lnTo>
                  <a:lnTo>
                    <a:pt x="8686" y="4089"/>
                  </a:lnTo>
                  <a:lnTo>
                    <a:pt x="8775" y="4312"/>
                  </a:lnTo>
                  <a:lnTo>
                    <a:pt x="8846" y="4561"/>
                  </a:lnTo>
                  <a:lnTo>
                    <a:pt x="8846" y="4810"/>
                  </a:lnTo>
                  <a:lnTo>
                    <a:pt x="8810" y="5059"/>
                  </a:lnTo>
                  <a:lnTo>
                    <a:pt x="8721" y="5295"/>
                  </a:lnTo>
                  <a:lnTo>
                    <a:pt x="8579" y="5544"/>
                  </a:lnTo>
                  <a:lnTo>
                    <a:pt x="8366" y="5766"/>
                  </a:lnTo>
                  <a:lnTo>
                    <a:pt x="8135" y="5976"/>
                  </a:lnTo>
                  <a:lnTo>
                    <a:pt x="7833" y="6199"/>
                  </a:lnTo>
                  <a:lnTo>
                    <a:pt x="7478" y="6369"/>
                  </a:lnTo>
                  <a:lnTo>
                    <a:pt x="7069" y="6527"/>
                  </a:lnTo>
                  <a:lnTo>
                    <a:pt x="6590" y="6671"/>
                  </a:lnTo>
                  <a:lnTo>
                    <a:pt x="6092" y="6802"/>
                  </a:lnTo>
                  <a:lnTo>
                    <a:pt x="5684" y="6802"/>
                  </a:lnTo>
                  <a:lnTo>
                    <a:pt x="5133" y="6802"/>
                  </a:lnTo>
                  <a:lnTo>
                    <a:pt x="4547" y="6802"/>
                  </a:lnTo>
                  <a:lnTo>
                    <a:pt x="3872" y="6802"/>
                  </a:lnTo>
                  <a:lnTo>
                    <a:pt x="3144" y="6802"/>
                  </a:lnTo>
                  <a:lnTo>
                    <a:pt x="2362" y="6802"/>
                  </a:lnTo>
                  <a:lnTo>
                    <a:pt x="1545" y="6802"/>
                  </a:lnTo>
                  <a:lnTo>
                    <a:pt x="692" y="6802"/>
                  </a:lnTo>
                  <a:lnTo>
                    <a:pt x="586" y="7234"/>
                  </a:lnTo>
                  <a:lnTo>
                    <a:pt x="461" y="7837"/>
                  </a:lnTo>
                  <a:lnTo>
                    <a:pt x="355" y="8493"/>
                  </a:lnTo>
                  <a:lnTo>
                    <a:pt x="248" y="9187"/>
                  </a:lnTo>
                  <a:lnTo>
                    <a:pt x="142" y="9869"/>
                  </a:lnTo>
                  <a:lnTo>
                    <a:pt x="106" y="10498"/>
                  </a:lnTo>
                  <a:lnTo>
                    <a:pt x="106" y="10983"/>
                  </a:lnTo>
                  <a:lnTo>
                    <a:pt x="106" y="11311"/>
                  </a:lnTo>
                  <a:lnTo>
                    <a:pt x="213" y="11481"/>
                  </a:lnTo>
                  <a:lnTo>
                    <a:pt x="319" y="11651"/>
                  </a:lnTo>
                  <a:lnTo>
                    <a:pt x="497" y="11783"/>
                  </a:lnTo>
                  <a:lnTo>
                    <a:pt x="692" y="11914"/>
                  </a:lnTo>
                  <a:lnTo>
                    <a:pt x="941" y="12032"/>
                  </a:lnTo>
                  <a:lnTo>
                    <a:pt x="1207" y="12110"/>
                  </a:lnTo>
                  <a:lnTo>
                    <a:pt x="1509" y="12189"/>
                  </a:lnTo>
                  <a:lnTo>
                    <a:pt x="1794" y="12241"/>
                  </a:lnTo>
                  <a:lnTo>
                    <a:pt x="2131" y="12267"/>
                  </a:lnTo>
                  <a:lnTo>
                    <a:pt x="2433" y="12281"/>
                  </a:lnTo>
                  <a:lnTo>
                    <a:pt x="2735" y="12267"/>
                  </a:lnTo>
                  <a:lnTo>
                    <a:pt x="3055" y="12241"/>
                  </a:lnTo>
                  <a:lnTo>
                    <a:pt x="3357" y="12189"/>
                  </a:lnTo>
                  <a:lnTo>
                    <a:pt x="3623" y="12084"/>
                  </a:lnTo>
                  <a:lnTo>
                    <a:pt x="3872" y="11979"/>
                  </a:lnTo>
                  <a:lnTo>
                    <a:pt x="4103" y="11861"/>
                  </a:lnTo>
                  <a:lnTo>
                    <a:pt x="4316" y="11704"/>
                  </a:lnTo>
                  <a:lnTo>
                    <a:pt x="4582" y="11612"/>
                  </a:lnTo>
                  <a:lnTo>
                    <a:pt x="4849" y="11533"/>
                  </a:lnTo>
                  <a:lnTo>
                    <a:pt x="5169" y="11507"/>
                  </a:lnTo>
                  <a:lnTo>
                    <a:pt x="5506" y="11481"/>
                  </a:lnTo>
                  <a:lnTo>
                    <a:pt x="5808" y="11507"/>
                  </a:lnTo>
                  <a:lnTo>
                    <a:pt x="6146" y="11560"/>
                  </a:lnTo>
                  <a:lnTo>
                    <a:pt x="6501" y="11651"/>
                  </a:lnTo>
                  <a:lnTo>
                    <a:pt x="6803" y="11783"/>
                  </a:lnTo>
                  <a:lnTo>
                    <a:pt x="7105" y="11940"/>
                  </a:lnTo>
                  <a:lnTo>
                    <a:pt x="7353" y="12110"/>
                  </a:lnTo>
                  <a:lnTo>
                    <a:pt x="7584" y="12333"/>
                  </a:lnTo>
                  <a:lnTo>
                    <a:pt x="7798" y="12595"/>
                  </a:lnTo>
                  <a:lnTo>
                    <a:pt x="7922" y="12870"/>
                  </a:lnTo>
                  <a:lnTo>
                    <a:pt x="8028" y="13198"/>
                  </a:lnTo>
                  <a:lnTo>
                    <a:pt x="8064" y="13526"/>
                  </a:lnTo>
                  <a:lnTo>
                    <a:pt x="8028" y="13775"/>
                  </a:lnTo>
                  <a:lnTo>
                    <a:pt x="7922" y="13998"/>
                  </a:lnTo>
                  <a:lnTo>
                    <a:pt x="7798" y="14220"/>
                  </a:lnTo>
                  <a:lnTo>
                    <a:pt x="7584" y="14404"/>
                  </a:lnTo>
                  <a:lnTo>
                    <a:pt x="7353" y="14574"/>
                  </a:lnTo>
                  <a:lnTo>
                    <a:pt x="7105" y="14732"/>
                  </a:lnTo>
                  <a:lnTo>
                    <a:pt x="6803" y="14850"/>
                  </a:lnTo>
                  <a:lnTo>
                    <a:pt x="6501" y="14954"/>
                  </a:lnTo>
                  <a:lnTo>
                    <a:pt x="6146" y="15033"/>
                  </a:lnTo>
                  <a:lnTo>
                    <a:pt x="5808" y="15085"/>
                  </a:lnTo>
                  <a:lnTo>
                    <a:pt x="5506" y="15085"/>
                  </a:lnTo>
                  <a:lnTo>
                    <a:pt x="5169" y="15059"/>
                  </a:lnTo>
                  <a:lnTo>
                    <a:pt x="4849" y="15007"/>
                  </a:lnTo>
                  <a:lnTo>
                    <a:pt x="4582" y="14902"/>
                  </a:lnTo>
                  <a:lnTo>
                    <a:pt x="4316" y="14784"/>
                  </a:lnTo>
                  <a:lnTo>
                    <a:pt x="4103" y="14600"/>
                  </a:lnTo>
                  <a:lnTo>
                    <a:pt x="3907" y="14430"/>
                  </a:lnTo>
                  <a:lnTo>
                    <a:pt x="3659" y="14299"/>
                  </a:lnTo>
                  <a:lnTo>
                    <a:pt x="3428" y="14194"/>
                  </a:lnTo>
                  <a:lnTo>
                    <a:pt x="3179" y="14129"/>
                  </a:lnTo>
                  <a:lnTo>
                    <a:pt x="2913" y="14102"/>
                  </a:lnTo>
                  <a:lnTo>
                    <a:pt x="2646" y="14102"/>
                  </a:lnTo>
                  <a:lnTo>
                    <a:pt x="2362" y="14129"/>
                  </a:lnTo>
                  <a:lnTo>
                    <a:pt x="2096" y="14168"/>
                  </a:lnTo>
                  <a:lnTo>
                    <a:pt x="1811" y="14273"/>
                  </a:lnTo>
                  <a:lnTo>
                    <a:pt x="1545" y="14378"/>
                  </a:lnTo>
                  <a:lnTo>
                    <a:pt x="1314" y="14496"/>
                  </a:lnTo>
                  <a:lnTo>
                    <a:pt x="1065" y="14653"/>
                  </a:lnTo>
                  <a:lnTo>
                    <a:pt x="870" y="14797"/>
                  </a:lnTo>
                  <a:lnTo>
                    <a:pt x="657" y="14981"/>
                  </a:lnTo>
                  <a:lnTo>
                    <a:pt x="497" y="15177"/>
                  </a:lnTo>
                  <a:lnTo>
                    <a:pt x="390" y="15413"/>
                  </a:lnTo>
                  <a:lnTo>
                    <a:pt x="284" y="15636"/>
                  </a:lnTo>
                  <a:lnTo>
                    <a:pt x="248" y="15911"/>
                  </a:lnTo>
                  <a:lnTo>
                    <a:pt x="284" y="16239"/>
                  </a:lnTo>
                  <a:lnTo>
                    <a:pt x="319" y="16566"/>
                  </a:lnTo>
                  <a:lnTo>
                    <a:pt x="497" y="17340"/>
                  </a:lnTo>
                  <a:lnTo>
                    <a:pt x="692" y="18152"/>
                  </a:lnTo>
                  <a:lnTo>
                    <a:pt x="799" y="18559"/>
                  </a:lnTo>
                  <a:lnTo>
                    <a:pt x="905" y="18978"/>
                  </a:lnTo>
                  <a:lnTo>
                    <a:pt x="959" y="19384"/>
                  </a:lnTo>
                  <a:lnTo>
                    <a:pt x="994" y="19791"/>
                  </a:lnTo>
                  <a:lnTo>
                    <a:pt x="994" y="20132"/>
                  </a:lnTo>
                  <a:lnTo>
                    <a:pt x="959" y="20485"/>
                  </a:lnTo>
                  <a:lnTo>
                    <a:pt x="941" y="20669"/>
                  </a:lnTo>
                  <a:lnTo>
                    <a:pt x="870" y="20813"/>
                  </a:lnTo>
                  <a:lnTo>
                    <a:pt x="799" y="20970"/>
                  </a:lnTo>
                  <a:lnTo>
                    <a:pt x="692" y="21088"/>
                  </a:lnTo>
                  <a:lnTo>
                    <a:pt x="1474" y="20997"/>
                  </a:lnTo>
                  <a:lnTo>
                    <a:pt x="2291" y="20866"/>
                  </a:lnTo>
                  <a:lnTo>
                    <a:pt x="3108" y="20787"/>
                  </a:lnTo>
                  <a:lnTo>
                    <a:pt x="3907" y="20721"/>
                  </a:lnTo>
                  <a:lnTo>
                    <a:pt x="4653" y="20695"/>
                  </a:lnTo>
                  <a:lnTo>
                    <a:pt x="5364" y="20695"/>
                  </a:lnTo>
                  <a:lnTo>
                    <a:pt x="5701" y="20721"/>
                  </a:lnTo>
                  <a:lnTo>
                    <a:pt x="6057" y="20761"/>
                  </a:lnTo>
                  <a:lnTo>
                    <a:pt x="6323" y="20813"/>
                  </a:lnTo>
                  <a:lnTo>
                    <a:pt x="6625" y="20892"/>
                  </a:lnTo>
                  <a:close/>
                </a:path>
              </a:pathLst>
            </a:custGeom>
            <a:solidFill>
              <a:srgbClr val="FFBE7D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4660" name="Puzzle2"/>
            <p:cNvSpPr>
              <a:spLocks noEditPoints="1" noChangeArrowheads="1"/>
            </p:cNvSpPr>
            <p:nvPr/>
          </p:nvSpPr>
          <p:spPr bwMode="auto">
            <a:xfrm>
              <a:off x="2880" y="1736"/>
              <a:ext cx="1778" cy="137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5394 w 21600"/>
                <a:gd name="T25" fmla="*/ 6735 h 21600"/>
                <a:gd name="T26" fmla="*/ 16182 w 21600"/>
                <a:gd name="T27" fmla="*/ 20441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4247" y="12354"/>
                  </a:moveTo>
                  <a:lnTo>
                    <a:pt x="4134" y="12468"/>
                  </a:lnTo>
                  <a:lnTo>
                    <a:pt x="4010" y="12581"/>
                  </a:lnTo>
                  <a:lnTo>
                    <a:pt x="3897" y="12637"/>
                  </a:lnTo>
                  <a:lnTo>
                    <a:pt x="3773" y="12694"/>
                  </a:lnTo>
                  <a:lnTo>
                    <a:pt x="3637" y="12694"/>
                  </a:lnTo>
                  <a:lnTo>
                    <a:pt x="3524" y="12694"/>
                  </a:lnTo>
                  <a:lnTo>
                    <a:pt x="3400" y="12665"/>
                  </a:lnTo>
                  <a:lnTo>
                    <a:pt x="3287" y="12609"/>
                  </a:lnTo>
                  <a:lnTo>
                    <a:pt x="3027" y="12496"/>
                  </a:lnTo>
                  <a:lnTo>
                    <a:pt x="2790" y="12340"/>
                  </a:lnTo>
                  <a:lnTo>
                    <a:pt x="2530" y="12142"/>
                  </a:lnTo>
                  <a:lnTo>
                    <a:pt x="2293" y="11987"/>
                  </a:lnTo>
                  <a:lnTo>
                    <a:pt x="2033" y="11817"/>
                  </a:lnTo>
                  <a:lnTo>
                    <a:pt x="1773" y="11676"/>
                  </a:lnTo>
                  <a:lnTo>
                    <a:pt x="1638" y="11662"/>
                  </a:lnTo>
                  <a:lnTo>
                    <a:pt x="1513" y="11634"/>
                  </a:lnTo>
                  <a:lnTo>
                    <a:pt x="1378" y="11634"/>
                  </a:lnTo>
                  <a:lnTo>
                    <a:pt x="1253" y="11634"/>
                  </a:lnTo>
                  <a:lnTo>
                    <a:pt x="1118" y="11662"/>
                  </a:lnTo>
                  <a:lnTo>
                    <a:pt x="971" y="11732"/>
                  </a:lnTo>
                  <a:lnTo>
                    <a:pt x="835" y="11817"/>
                  </a:lnTo>
                  <a:lnTo>
                    <a:pt x="711" y="11959"/>
                  </a:lnTo>
                  <a:lnTo>
                    <a:pt x="553" y="12086"/>
                  </a:lnTo>
                  <a:lnTo>
                    <a:pt x="429" y="12284"/>
                  </a:lnTo>
                  <a:lnTo>
                    <a:pt x="271" y="12524"/>
                  </a:lnTo>
                  <a:lnTo>
                    <a:pt x="146" y="12793"/>
                  </a:lnTo>
                  <a:lnTo>
                    <a:pt x="79" y="12962"/>
                  </a:lnTo>
                  <a:lnTo>
                    <a:pt x="33" y="13146"/>
                  </a:lnTo>
                  <a:lnTo>
                    <a:pt x="11" y="13386"/>
                  </a:lnTo>
                  <a:lnTo>
                    <a:pt x="11" y="13641"/>
                  </a:lnTo>
                  <a:lnTo>
                    <a:pt x="33" y="13881"/>
                  </a:lnTo>
                  <a:lnTo>
                    <a:pt x="101" y="14150"/>
                  </a:lnTo>
                  <a:lnTo>
                    <a:pt x="192" y="14404"/>
                  </a:lnTo>
                  <a:lnTo>
                    <a:pt x="293" y="14645"/>
                  </a:lnTo>
                  <a:lnTo>
                    <a:pt x="451" y="14857"/>
                  </a:lnTo>
                  <a:lnTo>
                    <a:pt x="621" y="15054"/>
                  </a:lnTo>
                  <a:lnTo>
                    <a:pt x="734" y="15125"/>
                  </a:lnTo>
                  <a:lnTo>
                    <a:pt x="835" y="15210"/>
                  </a:lnTo>
                  <a:lnTo>
                    <a:pt x="948" y="15267"/>
                  </a:lnTo>
                  <a:lnTo>
                    <a:pt x="1084" y="15323"/>
                  </a:lnTo>
                  <a:lnTo>
                    <a:pt x="1208" y="15351"/>
                  </a:lnTo>
                  <a:lnTo>
                    <a:pt x="1355" y="15380"/>
                  </a:lnTo>
                  <a:lnTo>
                    <a:pt x="1513" y="15380"/>
                  </a:lnTo>
                  <a:lnTo>
                    <a:pt x="1683" y="15380"/>
                  </a:lnTo>
                  <a:lnTo>
                    <a:pt x="1864" y="15351"/>
                  </a:lnTo>
                  <a:lnTo>
                    <a:pt x="2033" y="15323"/>
                  </a:lnTo>
                  <a:lnTo>
                    <a:pt x="2225" y="15238"/>
                  </a:lnTo>
                  <a:lnTo>
                    <a:pt x="2428" y="15153"/>
                  </a:lnTo>
                  <a:lnTo>
                    <a:pt x="2745" y="15026"/>
                  </a:lnTo>
                  <a:lnTo>
                    <a:pt x="3005" y="14913"/>
                  </a:lnTo>
                  <a:lnTo>
                    <a:pt x="3264" y="14828"/>
                  </a:lnTo>
                  <a:lnTo>
                    <a:pt x="3513" y="14800"/>
                  </a:lnTo>
                  <a:lnTo>
                    <a:pt x="3615" y="14828"/>
                  </a:lnTo>
                  <a:lnTo>
                    <a:pt x="3728" y="14857"/>
                  </a:lnTo>
                  <a:lnTo>
                    <a:pt x="3807" y="14913"/>
                  </a:lnTo>
                  <a:lnTo>
                    <a:pt x="3920" y="14998"/>
                  </a:lnTo>
                  <a:lnTo>
                    <a:pt x="4010" y="15097"/>
                  </a:lnTo>
                  <a:lnTo>
                    <a:pt x="4089" y="15238"/>
                  </a:lnTo>
                  <a:lnTo>
                    <a:pt x="4179" y="15408"/>
                  </a:lnTo>
                  <a:lnTo>
                    <a:pt x="4247" y="15620"/>
                  </a:lnTo>
                  <a:lnTo>
                    <a:pt x="4326" y="15860"/>
                  </a:lnTo>
                  <a:lnTo>
                    <a:pt x="4394" y="16129"/>
                  </a:lnTo>
                  <a:lnTo>
                    <a:pt x="4439" y="16440"/>
                  </a:lnTo>
                  <a:lnTo>
                    <a:pt x="4507" y="16737"/>
                  </a:lnTo>
                  <a:lnTo>
                    <a:pt x="4552" y="17090"/>
                  </a:lnTo>
                  <a:lnTo>
                    <a:pt x="4575" y="17443"/>
                  </a:lnTo>
                  <a:lnTo>
                    <a:pt x="4586" y="17825"/>
                  </a:lnTo>
                  <a:lnTo>
                    <a:pt x="4586" y="18193"/>
                  </a:lnTo>
                  <a:lnTo>
                    <a:pt x="4586" y="18574"/>
                  </a:lnTo>
                  <a:lnTo>
                    <a:pt x="4586" y="18984"/>
                  </a:lnTo>
                  <a:lnTo>
                    <a:pt x="4552" y="19366"/>
                  </a:lnTo>
                  <a:lnTo>
                    <a:pt x="4507" y="19748"/>
                  </a:lnTo>
                  <a:lnTo>
                    <a:pt x="4462" y="20129"/>
                  </a:lnTo>
                  <a:lnTo>
                    <a:pt x="4371" y="20483"/>
                  </a:lnTo>
                  <a:lnTo>
                    <a:pt x="4292" y="20836"/>
                  </a:lnTo>
                  <a:lnTo>
                    <a:pt x="4202" y="21161"/>
                  </a:lnTo>
                  <a:lnTo>
                    <a:pt x="4744" y="21161"/>
                  </a:lnTo>
                  <a:lnTo>
                    <a:pt x="5264" y="21161"/>
                  </a:lnTo>
                  <a:lnTo>
                    <a:pt x="5784" y="21161"/>
                  </a:lnTo>
                  <a:lnTo>
                    <a:pt x="6235" y="21161"/>
                  </a:lnTo>
                  <a:lnTo>
                    <a:pt x="6676" y="21161"/>
                  </a:lnTo>
                  <a:lnTo>
                    <a:pt x="7060" y="21161"/>
                  </a:lnTo>
                  <a:lnTo>
                    <a:pt x="7410" y="21161"/>
                  </a:lnTo>
                  <a:lnTo>
                    <a:pt x="7670" y="21161"/>
                  </a:lnTo>
                  <a:lnTo>
                    <a:pt x="8020" y="21020"/>
                  </a:lnTo>
                  <a:lnTo>
                    <a:pt x="8303" y="20893"/>
                  </a:lnTo>
                  <a:lnTo>
                    <a:pt x="8563" y="20695"/>
                  </a:lnTo>
                  <a:lnTo>
                    <a:pt x="8800" y="20511"/>
                  </a:lnTo>
                  <a:lnTo>
                    <a:pt x="8969" y="20285"/>
                  </a:lnTo>
                  <a:lnTo>
                    <a:pt x="9150" y="20045"/>
                  </a:lnTo>
                  <a:lnTo>
                    <a:pt x="9252" y="19804"/>
                  </a:lnTo>
                  <a:lnTo>
                    <a:pt x="9342" y="19550"/>
                  </a:lnTo>
                  <a:lnTo>
                    <a:pt x="9410" y="19281"/>
                  </a:lnTo>
                  <a:lnTo>
                    <a:pt x="9433" y="19013"/>
                  </a:lnTo>
                  <a:lnTo>
                    <a:pt x="9433" y="18744"/>
                  </a:lnTo>
                  <a:lnTo>
                    <a:pt x="9387" y="18504"/>
                  </a:lnTo>
                  <a:lnTo>
                    <a:pt x="9320" y="18221"/>
                  </a:lnTo>
                  <a:lnTo>
                    <a:pt x="9207" y="17981"/>
                  </a:lnTo>
                  <a:lnTo>
                    <a:pt x="9105" y="17740"/>
                  </a:lnTo>
                  <a:lnTo>
                    <a:pt x="8924" y="17514"/>
                  </a:lnTo>
                  <a:lnTo>
                    <a:pt x="8777" y="17274"/>
                  </a:lnTo>
                  <a:lnTo>
                    <a:pt x="8642" y="17034"/>
                  </a:lnTo>
                  <a:lnTo>
                    <a:pt x="8563" y="16765"/>
                  </a:lnTo>
                  <a:lnTo>
                    <a:pt x="8472" y="16468"/>
                  </a:lnTo>
                  <a:lnTo>
                    <a:pt x="8450" y="16157"/>
                  </a:lnTo>
                  <a:lnTo>
                    <a:pt x="8450" y="15860"/>
                  </a:lnTo>
                  <a:lnTo>
                    <a:pt x="8472" y="15563"/>
                  </a:lnTo>
                  <a:lnTo>
                    <a:pt x="8540" y="15267"/>
                  </a:lnTo>
                  <a:lnTo>
                    <a:pt x="8642" y="14998"/>
                  </a:lnTo>
                  <a:lnTo>
                    <a:pt x="8777" y="14729"/>
                  </a:lnTo>
                  <a:lnTo>
                    <a:pt x="8868" y="14616"/>
                  </a:lnTo>
                  <a:lnTo>
                    <a:pt x="8969" y="14475"/>
                  </a:lnTo>
                  <a:lnTo>
                    <a:pt x="9060" y="14376"/>
                  </a:lnTo>
                  <a:lnTo>
                    <a:pt x="9184" y="14291"/>
                  </a:lnTo>
                  <a:lnTo>
                    <a:pt x="9297" y="14206"/>
                  </a:lnTo>
                  <a:lnTo>
                    <a:pt x="9433" y="14121"/>
                  </a:lnTo>
                  <a:lnTo>
                    <a:pt x="9579" y="14051"/>
                  </a:lnTo>
                  <a:lnTo>
                    <a:pt x="9726" y="13994"/>
                  </a:lnTo>
                  <a:lnTo>
                    <a:pt x="9884" y="13938"/>
                  </a:lnTo>
                  <a:lnTo>
                    <a:pt x="10054" y="13909"/>
                  </a:lnTo>
                  <a:lnTo>
                    <a:pt x="10257" y="13881"/>
                  </a:lnTo>
                  <a:lnTo>
                    <a:pt x="10449" y="13881"/>
                  </a:lnTo>
                  <a:lnTo>
                    <a:pt x="10664" y="13881"/>
                  </a:lnTo>
                  <a:lnTo>
                    <a:pt x="10856" y="13909"/>
                  </a:lnTo>
                  <a:lnTo>
                    <a:pt x="11037" y="13966"/>
                  </a:lnTo>
                  <a:lnTo>
                    <a:pt x="11206" y="14023"/>
                  </a:lnTo>
                  <a:lnTo>
                    <a:pt x="11353" y="14093"/>
                  </a:lnTo>
                  <a:lnTo>
                    <a:pt x="11511" y="14178"/>
                  </a:lnTo>
                  <a:lnTo>
                    <a:pt x="11635" y="14263"/>
                  </a:lnTo>
                  <a:lnTo>
                    <a:pt x="11748" y="14376"/>
                  </a:lnTo>
                  <a:lnTo>
                    <a:pt x="11861" y="14475"/>
                  </a:lnTo>
                  <a:lnTo>
                    <a:pt x="11941" y="14616"/>
                  </a:lnTo>
                  <a:lnTo>
                    <a:pt x="12031" y="14758"/>
                  </a:lnTo>
                  <a:lnTo>
                    <a:pt x="12099" y="14885"/>
                  </a:lnTo>
                  <a:lnTo>
                    <a:pt x="12200" y="15210"/>
                  </a:lnTo>
                  <a:lnTo>
                    <a:pt x="12268" y="15507"/>
                  </a:lnTo>
                  <a:lnTo>
                    <a:pt x="12291" y="15832"/>
                  </a:lnTo>
                  <a:lnTo>
                    <a:pt x="12291" y="16157"/>
                  </a:lnTo>
                  <a:lnTo>
                    <a:pt x="12246" y="16482"/>
                  </a:lnTo>
                  <a:lnTo>
                    <a:pt x="12178" y="16807"/>
                  </a:lnTo>
                  <a:lnTo>
                    <a:pt x="12099" y="17090"/>
                  </a:lnTo>
                  <a:lnTo>
                    <a:pt x="12008" y="17330"/>
                  </a:lnTo>
                  <a:lnTo>
                    <a:pt x="11884" y="17542"/>
                  </a:lnTo>
                  <a:lnTo>
                    <a:pt x="11748" y="17712"/>
                  </a:lnTo>
                  <a:lnTo>
                    <a:pt x="11613" y="17839"/>
                  </a:lnTo>
                  <a:lnTo>
                    <a:pt x="11489" y="18037"/>
                  </a:lnTo>
                  <a:lnTo>
                    <a:pt x="11398" y="18221"/>
                  </a:lnTo>
                  <a:lnTo>
                    <a:pt x="11319" y="18447"/>
                  </a:lnTo>
                  <a:lnTo>
                    <a:pt x="11251" y="18659"/>
                  </a:lnTo>
                  <a:lnTo>
                    <a:pt x="11206" y="18900"/>
                  </a:lnTo>
                  <a:lnTo>
                    <a:pt x="11184" y="19154"/>
                  </a:lnTo>
                  <a:lnTo>
                    <a:pt x="11184" y="19423"/>
                  </a:lnTo>
                  <a:lnTo>
                    <a:pt x="11229" y="19663"/>
                  </a:lnTo>
                  <a:lnTo>
                    <a:pt x="11297" y="19903"/>
                  </a:lnTo>
                  <a:lnTo>
                    <a:pt x="11376" y="20158"/>
                  </a:lnTo>
                  <a:lnTo>
                    <a:pt x="11511" y="20398"/>
                  </a:lnTo>
                  <a:lnTo>
                    <a:pt x="11681" y="20610"/>
                  </a:lnTo>
                  <a:lnTo>
                    <a:pt x="11884" y="20808"/>
                  </a:lnTo>
                  <a:lnTo>
                    <a:pt x="12121" y="20992"/>
                  </a:lnTo>
                  <a:lnTo>
                    <a:pt x="12404" y="21161"/>
                  </a:lnTo>
                  <a:lnTo>
                    <a:pt x="12528" y="21190"/>
                  </a:lnTo>
                  <a:lnTo>
                    <a:pt x="12856" y="21274"/>
                  </a:lnTo>
                  <a:lnTo>
                    <a:pt x="13330" y="21373"/>
                  </a:lnTo>
                  <a:lnTo>
                    <a:pt x="13963" y="21486"/>
                  </a:lnTo>
                  <a:lnTo>
                    <a:pt x="14313" y="21543"/>
                  </a:lnTo>
                  <a:lnTo>
                    <a:pt x="14652" y="21571"/>
                  </a:lnTo>
                  <a:lnTo>
                    <a:pt x="15025" y="21600"/>
                  </a:lnTo>
                  <a:lnTo>
                    <a:pt x="15409" y="21600"/>
                  </a:lnTo>
                  <a:lnTo>
                    <a:pt x="15782" y="21600"/>
                  </a:lnTo>
                  <a:lnTo>
                    <a:pt x="16177" y="21571"/>
                  </a:lnTo>
                  <a:lnTo>
                    <a:pt x="16516" y="21486"/>
                  </a:lnTo>
                  <a:lnTo>
                    <a:pt x="16889" y="21402"/>
                  </a:lnTo>
                  <a:lnTo>
                    <a:pt x="16821" y="21190"/>
                  </a:lnTo>
                  <a:lnTo>
                    <a:pt x="16776" y="20935"/>
                  </a:lnTo>
                  <a:lnTo>
                    <a:pt x="16742" y="20667"/>
                  </a:lnTo>
                  <a:lnTo>
                    <a:pt x="16719" y="20370"/>
                  </a:lnTo>
                  <a:lnTo>
                    <a:pt x="16697" y="19719"/>
                  </a:lnTo>
                  <a:lnTo>
                    <a:pt x="16697" y="19013"/>
                  </a:lnTo>
                  <a:lnTo>
                    <a:pt x="16719" y="18306"/>
                  </a:lnTo>
                  <a:lnTo>
                    <a:pt x="16753" y="17599"/>
                  </a:lnTo>
                  <a:lnTo>
                    <a:pt x="16821" y="16949"/>
                  </a:lnTo>
                  <a:lnTo>
                    <a:pt x="16889" y="16383"/>
                  </a:lnTo>
                  <a:lnTo>
                    <a:pt x="16934" y="16129"/>
                  </a:lnTo>
                  <a:lnTo>
                    <a:pt x="17002" y="15945"/>
                  </a:lnTo>
                  <a:lnTo>
                    <a:pt x="17081" y="15790"/>
                  </a:lnTo>
                  <a:lnTo>
                    <a:pt x="17194" y="15648"/>
                  </a:lnTo>
                  <a:lnTo>
                    <a:pt x="17318" y="15563"/>
                  </a:lnTo>
                  <a:lnTo>
                    <a:pt x="17453" y="15507"/>
                  </a:lnTo>
                  <a:lnTo>
                    <a:pt x="17600" y="15450"/>
                  </a:lnTo>
                  <a:lnTo>
                    <a:pt x="17758" y="15450"/>
                  </a:lnTo>
                  <a:lnTo>
                    <a:pt x="17905" y="15479"/>
                  </a:lnTo>
                  <a:lnTo>
                    <a:pt x="18064" y="15535"/>
                  </a:lnTo>
                  <a:lnTo>
                    <a:pt x="18233" y="15620"/>
                  </a:lnTo>
                  <a:lnTo>
                    <a:pt x="18380" y="15733"/>
                  </a:lnTo>
                  <a:lnTo>
                    <a:pt x="18561" y="15832"/>
                  </a:lnTo>
                  <a:lnTo>
                    <a:pt x="18707" y="15973"/>
                  </a:lnTo>
                  <a:lnTo>
                    <a:pt x="18866" y="16129"/>
                  </a:lnTo>
                  <a:lnTo>
                    <a:pt x="18990" y="16327"/>
                  </a:lnTo>
                  <a:lnTo>
                    <a:pt x="19125" y="16482"/>
                  </a:lnTo>
                  <a:lnTo>
                    <a:pt x="19295" y="16624"/>
                  </a:lnTo>
                  <a:lnTo>
                    <a:pt x="19464" y="16737"/>
                  </a:lnTo>
                  <a:lnTo>
                    <a:pt x="19668" y="16807"/>
                  </a:lnTo>
                  <a:lnTo>
                    <a:pt x="19860" y="16836"/>
                  </a:lnTo>
                  <a:lnTo>
                    <a:pt x="20052" y="16864"/>
                  </a:lnTo>
                  <a:lnTo>
                    <a:pt x="20266" y="16836"/>
                  </a:lnTo>
                  <a:lnTo>
                    <a:pt x="20470" y="16793"/>
                  </a:lnTo>
                  <a:lnTo>
                    <a:pt x="20662" y="16708"/>
                  </a:lnTo>
                  <a:lnTo>
                    <a:pt x="20854" y="16567"/>
                  </a:lnTo>
                  <a:lnTo>
                    <a:pt x="21035" y="16412"/>
                  </a:lnTo>
                  <a:lnTo>
                    <a:pt x="21182" y="16214"/>
                  </a:lnTo>
                  <a:lnTo>
                    <a:pt x="21340" y="16002"/>
                  </a:lnTo>
                  <a:lnTo>
                    <a:pt x="21441" y="15733"/>
                  </a:lnTo>
                  <a:lnTo>
                    <a:pt x="21532" y="15436"/>
                  </a:lnTo>
                  <a:lnTo>
                    <a:pt x="21600" y="15083"/>
                  </a:lnTo>
                  <a:lnTo>
                    <a:pt x="21600" y="14885"/>
                  </a:lnTo>
                  <a:lnTo>
                    <a:pt x="21600" y="14729"/>
                  </a:lnTo>
                  <a:lnTo>
                    <a:pt x="21600" y="14531"/>
                  </a:lnTo>
                  <a:lnTo>
                    <a:pt x="21577" y="14376"/>
                  </a:lnTo>
                  <a:lnTo>
                    <a:pt x="21532" y="14206"/>
                  </a:lnTo>
                  <a:lnTo>
                    <a:pt x="21487" y="14051"/>
                  </a:lnTo>
                  <a:lnTo>
                    <a:pt x="21419" y="13909"/>
                  </a:lnTo>
                  <a:lnTo>
                    <a:pt x="21351" y="13768"/>
                  </a:lnTo>
                  <a:lnTo>
                    <a:pt x="21204" y="13500"/>
                  </a:lnTo>
                  <a:lnTo>
                    <a:pt x="21035" y="13287"/>
                  </a:lnTo>
                  <a:lnTo>
                    <a:pt x="20809" y="13090"/>
                  </a:lnTo>
                  <a:lnTo>
                    <a:pt x="20594" y="12962"/>
                  </a:lnTo>
                  <a:lnTo>
                    <a:pt x="20357" y="12821"/>
                  </a:lnTo>
                  <a:lnTo>
                    <a:pt x="20120" y="12764"/>
                  </a:lnTo>
                  <a:lnTo>
                    <a:pt x="19882" y="12708"/>
                  </a:lnTo>
                  <a:lnTo>
                    <a:pt x="19645" y="12736"/>
                  </a:lnTo>
                  <a:lnTo>
                    <a:pt x="19430" y="12793"/>
                  </a:lnTo>
                  <a:lnTo>
                    <a:pt x="19227" y="12906"/>
                  </a:lnTo>
                  <a:lnTo>
                    <a:pt x="19148" y="12962"/>
                  </a:lnTo>
                  <a:lnTo>
                    <a:pt x="19058" y="13047"/>
                  </a:lnTo>
                  <a:lnTo>
                    <a:pt x="18990" y="13146"/>
                  </a:lnTo>
                  <a:lnTo>
                    <a:pt x="18911" y="13259"/>
                  </a:lnTo>
                  <a:lnTo>
                    <a:pt x="18775" y="13471"/>
                  </a:lnTo>
                  <a:lnTo>
                    <a:pt x="18628" y="13641"/>
                  </a:lnTo>
                  <a:lnTo>
                    <a:pt x="18470" y="13740"/>
                  </a:lnTo>
                  <a:lnTo>
                    <a:pt x="18301" y="13825"/>
                  </a:lnTo>
                  <a:lnTo>
                    <a:pt x="18143" y="13853"/>
                  </a:lnTo>
                  <a:lnTo>
                    <a:pt x="17973" y="13881"/>
                  </a:lnTo>
                  <a:lnTo>
                    <a:pt x="17804" y="13853"/>
                  </a:lnTo>
                  <a:lnTo>
                    <a:pt x="17646" y="13796"/>
                  </a:lnTo>
                  <a:lnTo>
                    <a:pt x="17499" y="13726"/>
                  </a:lnTo>
                  <a:lnTo>
                    <a:pt x="17341" y="13641"/>
                  </a:lnTo>
                  <a:lnTo>
                    <a:pt x="17216" y="13528"/>
                  </a:lnTo>
                  <a:lnTo>
                    <a:pt x="17103" y="13386"/>
                  </a:lnTo>
                  <a:lnTo>
                    <a:pt x="17024" y="13259"/>
                  </a:lnTo>
                  <a:lnTo>
                    <a:pt x="16934" y="13118"/>
                  </a:lnTo>
                  <a:lnTo>
                    <a:pt x="16889" y="12991"/>
                  </a:lnTo>
                  <a:lnTo>
                    <a:pt x="16889" y="12849"/>
                  </a:lnTo>
                  <a:lnTo>
                    <a:pt x="16889" y="12383"/>
                  </a:lnTo>
                  <a:lnTo>
                    <a:pt x="16889" y="11662"/>
                  </a:lnTo>
                  <a:lnTo>
                    <a:pt x="16889" y="10701"/>
                  </a:lnTo>
                  <a:lnTo>
                    <a:pt x="16889" y="9640"/>
                  </a:lnTo>
                  <a:lnTo>
                    <a:pt x="16889" y="8566"/>
                  </a:lnTo>
                  <a:lnTo>
                    <a:pt x="16889" y="7478"/>
                  </a:lnTo>
                  <a:lnTo>
                    <a:pt x="16889" y="6502"/>
                  </a:lnTo>
                  <a:lnTo>
                    <a:pt x="16889" y="5739"/>
                  </a:lnTo>
                  <a:lnTo>
                    <a:pt x="16674" y="5894"/>
                  </a:lnTo>
                  <a:lnTo>
                    <a:pt x="16414" y="6036"/>
                  </a:lnTo>
                  <a:lnTo>
                    <a:pt x="16154" y="6177"/>
                  </a:lnTo>
                  <a:lnTo>
                    <a:pt x="15849" y="6248"/>
                  </a:lnTo>
                  <a:lnTo>
                    <a:pt x="15544" y="6304"/>
                  </a:lnTo>
                  <a:lnTo>
                    <a:pt x="15217" y="6332"/>
                  </a:lnTo>
                  <a:lnTo>
                    <a:pt x="14866" y="6361"/>
                  </a:lnTo>
                  <a:lnTo>
                    <a:pt x="14550" y="6361"/>
                  </a:lnTo>
                  <a:lnTo>
                    <a:pt x="14200" y="6332"/>
                  </a:lnTo>
                  <a:lnTo>
                    <a:pt x="13850" y="6276"/>
                  </a:lnTo>
                  <a:lnTo>
                    <a:pt x="13522" y="6219"/>
                  </a:lnTo>
                  <a:lnTo>
                    <a:pt x="13206" y="6149"/>
                  </a:lnTo>
                  <a:lnTo>
                    <a:pt x="12901" y="6064"/>
                  </a:lnTo>
                  <a:lnTo>
                    <a:pt x="12618" y="5951"/>
                  </a:lnTo>
                  <a:lnTo>
                    <a:pt x="12358" y="5838"/>
                  </a:lnTo>
                  <a:lnTo>
                    <a:pt x="12121" y="5739"/>
                  </a:lnTo>
                  <a:lnTo>
                    <a:pt x="11941" y="5626"/>
                  </a:lnTo>
                  <a:lnTo>
                    <a:pt x="11794" y="5513"/>
                  </a:lnTo>
                  <a:lnTo>
                    <a:pt x="11658" y="5414"/>
                  </a:lnTo>
                  <a:lnTo>
                    <a:pt x="11556" y="5301"/>
                  </a:lnTo>
                  <a:lnTo>
                    <a:pt x="11466" y="5187"/>
                  </a:lnTo>
                  <a:lnTo>
                    <a:pt x="11398" y="5089"/>
                  </a:lnTo>
                  <a:lnTo>
                    <a:pt x="11376" y="4947"/>
                  </a:lnTo>
                  <a:lnTo>
                    <a:pt x="11353" y="4834"/>
                  </a:lnTo>
                  <a:lnTo>
                    <a:pt x="11353" y="4707"/>
                  </a:lnTo>
                  <a:lnTo>
                    <a:pt x="11376" y="4565"/>
                  </a:lnTo>
                  <a:lnTo>
                    <a:pt x="11443" y="4410"/>
                  </a:lnTo>
                  <a:lnTo>
                    <a:pt x="11511" y="4240"/>
                  </a:lnTo>
                  <a:lnTo>
                    <a:pt x="11703" y="3887"/>
                  </a:lnTo>
                  <a:lnTo>
                    <a:pt x="11986" y="3505"/>
                  </a:lnTo>
                  <a:lnTo>
                    <a:pt x="12144" y="3265"/>
                  </a:lnTo>
                  <a:lnTo>
                    <a:pt x="12246" y="3025"/>
                  </a:lnTo>
                  <a:lnTo>
                    <a:pt x="12336" y="2756"/>
                  </a:lnTo>
                  <a:lnTo>
                    <a:pt x="12404" y="2445"/>
                  </a:lnTo>
                  <a:lnTo>
                    <a:pt x="12438" y="2176"/>
                  </a:lnTo>
                  <a:lnTo>
                    <a:pt x="12438" y="1880"/>
                  </a:lnTo>
                  <a:lnTo>
                    <a:pt x="12404" y="1583"/>
                  </a:lnTo>
                  <a:lnTo>
                    <a:pt x="12336" y="1314"/>
                  </a:lnTo>
                  <a:lnTo>
                    <a:pt x="12246" y="1046"/>
                  </a:lnTo>
                  <a:lnTo>
                    <a:pt x="12099" y="791"/>
                  </a:lnTo>
                  <a:lnTo>
                    <a:pt x="12008" y="692"/>
                  </a:lnTo>
                  <a:lnTo>
                    <a:pt x="11918" y="579"/>
                  </a:lnTo>
                  <a:lnTo>
                    <a:pt x="11816" y="466"/>
                  </a:lnTo>
                  <a:lnTo>
                    <a:pt x="11703" y="381"/>
                  </a:lnTo>
                  <a:lnTo>
                    <a:pt x="11579" y="310"/>
                  </a:lnTo>
                  <a:lnTo>
                    <a:pt x="11443" y="226"/>
                  </a:lnTo>
                  <a:lnTo>
                    <a:pt x="11297" y="169"/>
                  </a:lnTo>
                  <a:lnTo>
                    <a:pt x="11138" y="113"/>
                  </a:lnTo>
                  <a:lnTo>
                    <a:pt x="10969" y="56"/>
                  </a:lnTo>
                  <a:lnTo>
                    <a:pt x="10800" y="28"/>
                  </a:lnTo>
                  <a:lnTo>
                    <a:pt x="10619" y="28"/>
                  </a:lnTo>
                  <a:lnTo>
                    <a:pt x="10404" y="28"/>
                  </a:lnTo>
                  <a:lnTo>
                    <a:pt x="10257" y="28"/>
                  </a:lnTo>
                  <a:lnTo>
                    <a:pt x="10076" y="56"/>
                  </a:lnTo>
                  <a:lnTo>
                    <a:pt x="9952" y="84"/>
                  </a:lnTo>
                  <a:lnTo>
                    <a:pt x="9794" y="141"/>
                  </a:lnTo>
                  <a:lnTo>
                    <a:pt x="9692" y="226"/>
                  </a:lnTo>
                  <a:lnTo>
                    <a:pt x="9557" y="282"/>
                  </a:lnTo>
                  <a:lnTo>
                    <a:pt x="9455" y="381"/>
                  </a:lnTo>
                  <a:lnTo>
                    <a:pt x="9365" y="466"/>
                  </a:lnTo>
                  <a:lnTo>
                    <a:pt x="9274" y="579"/>
                  </a:lnTo>
                  <a:lnTo>
                    <a:pt x="9184" y="692"/>
                  </a:lnTo>
                  <a:lnTo>
                    <a:pt x="9128" y="791"/>
                  </a:lnTo>
                  <a:lnTo>
                    <a:pt x="9060" y="932"/>
                  </a:lnTo>
                  <a:lnTo>
                    <a:pt x="8969" y="1201"/>
                  </a:lnTo>
                  <a:lnTo>
                    <a:pt x="8913" y="1498"/>
                  </a:lnTo>
                  <a:lnTo>
                    <a:pt x="8890" y="1795"/>
                  </a:lnTo>
                  <a:lnTo>
                    <a:pt x="8890" y="2120"/>
                  </a:lnTo>
                  <a:lnTo>
                    <a:pt x="8913" y="2445"/>
                  </a:lnTo>
                  <a:lnTo>
                    <a:pt x="8969" y="2756"/>
                  </a:lnTo>
                  <a:lnTo>
                    <a:pt x="9060" y="3081"/>
                  </a:lnTo>
                  <a:lnTo>
                    <a:pt x="9173" y="3378"/>
                  </a:lnTo>
                  <a:lnTo>
                    <a:pt x="9297" y="3647"/>
                  </a:lnTo>
                  <a:lnTo>
                    <a:pt x="9466" y="3887"/>
                  </a:lnTo>
                  <a:lnTo>
                    <a:pt x="9579" y="4085"/>
                  </a:lnTo>
                  <a:lnTo>
                    <a:pt x="9670" y="4269"/>
                  </a:lnTo>
                  <a:lnTo>
                    <a:pt x="9726" y="4467"/>
                  </a:lnTo>
                  <a:lnTo>
                    <a:pt x="9771" y="4650"/>
                  </a:lnTo>
                  <a:lnTo>
                    <a:pt x="9771" y="4834"/>
                  </a:lnTo>
                  <a:lnTo>
                    <a:pt x="9749" y="5032"/>
                  </a:lnTo>
                  <a:lnTo>
                    <a:pt x="9715" y="5216"/>
                  </a:lnTo>
                  <a:lnTo>
                    <a:pt x="9625" y="5385"/>
                  </a:lnTo>
                  <a:lnTo>
                    <a:pt x="9534" y="5513"/>
                  </a:lnTo>
                  <a:lnTo>
                    <a:pt x="9410" y="5626"/>
                  </a:lnTo>
                  <a:lnTo>
                    <a:pt x="9229" y="5710"/>
                  </a:lnTo>
                  <a:lnTo>
                    <a:pt x="9060" y="5767"/>
                  </a:lnTo>
                  <a:lnTo>
                    <a:pt x="8845" y="5767"/>
                  </a:lnTo>
                  <a:lnTo>
                    <a:pt x="8585" y="5739"/>
                  </a:lnTo>
                  <a:lnTo>
                    <a:pt x="8325" y="5654"/>
                  </a:lnTo>
                  <a:lnTo>
                    <a:pt x="8020" y="5513"/>
                  </a:lnTo>
                  <a:lnTo>
                    <a:pt x="7840" y="5442"/>
                  </a:lnTo>
                  <a:lnTo>
                    <a:pt x="7648" y="5385"/>
                  </a:lnTo>
                  <a:lnTo>
                    <a:pt x="7433" y="5329"/>
                  </a:lnTo>
                  <a:lnTo>
                    <a:pt x="7241" y="5301"/>
                  </a:lnTo>
                  <a:lnTo>
                    <a:pt x="6755" y="5301"/>
                  </a:lnTo>
                  <a:lnTo>
                    <a:pt x="6281" y="5329"/>
                  </a:lnTo>
                  <a:lnTo>
                    <a:pt x="5784" y="5385"/>
                  </a:lnTo>
                  <a:lnTo>
                    <a:pt x="5264" y="5498"/>
                  </a:lnTo>
                  <a:lnTo>
                    <a:pt x="4744" y="5597"/>
                  </a:lnTo>
                  <a:lnTo>
                    <a:pt x="4247" y="5739"/>
                  </a:lnTo>
                  <a:lnTo>
                    <a:pt x="4202" y="5894"/>
                  </a:lnTo>
                  <a:lnTo>
                    <a:pt x="4202" y="6191"/>
                  </a:lnTo>
                  <a:lnTo>
                    <a:pt x="4202" y="6545"/>
                  </a:lnTo>
                  <a:lnTo>
                    <a:pt x="4225" y="6954"/>
                  </a:lnTo>
                  <a:lnTo>
                    <a:pt x="4315" y="7930"/>
                  </a:lnTo>
                  <a:lnTo>
                    <a:pt x="4394" y="9018"/>
                  </a:lnTo>
                  <a:lnTo>
                    <a:pt x="4439" y="9570"/>
                  </a:lnTo>
                  <a:lnTo>
                    <a:pt x="4462" y="10107"/>
                  </a:lnTo>
                  <a:lnTo>
                    <a:pt x="4484" y="10630"/>
                  </a:lnTo>
                  <a:lnTo>
                    <a:pt x="4507" y="11082"/>
                  </a:lnTo>
                  <a:lnTo>
                    <a:pt x="4484" y="11520"/>
                  </a:lnTo>
                  <a:lnTo>
                    <a:pt x="4439" y="11874"/>
                  </a:lnTo>
                  <a:lnTo>
                    <a:pt x="4394" y="12029"/>
                  </a:lnTo>
                  <a:lnTo>
                    <a:pt x="4349" y="12171"/>
                  </a:lnTo>
                  <a:lnTo>
                    <a:pt x="4315" y="12284"/>
                  </a:lnTo>
                  <a:lnTo>
                    <a:pt x="4247" y="12354"/>
                  </a:lnTo>
                  <a:close/>
                </a:path>
              </a:pathLst>
            </a:custGeom>
            <a:solidFill>
              <a:srgbClr val="FFFFCC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4661" name="Puzzle4"/>
            <p:cNvSpPr>
              <a:spLocks noEditPoints="1" noChangeArrowheads="1"/>
            </p:cNvSpPr>
            <p:nvPr/>
          </p:nvSpPr>
          <p:spPr bwMode="auto">
            <a:xfrm>
              <a:off x="2192" y="1719"/>
              <a:ext cx="1072" cy="176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2075 w 21600"/>
                <a:gd name="T25" fmla="*/ 5660 h 21600"/>
                <a:gd name="T26" fmla="*/ 20210 w 21600"/>
                <a:gd name="T27" fmla="*/ 15976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3813" y="10590"/>
                  </a:moveTo>
                  <a:lnTo>
                    <a:pt x="3927" y="10513"/>
                  </a:lnTo>
                  <a:lnTo>
                    <a:pt x="4078" y="10425"/>
                  </a:lnTo>
                  <a:lnTo>
                    <a:pt x="4210" y="10359"/>
                  </a:lnTo>
                  <a:lnTo>
                    <a:pt x="4361" y="10315"/>
                  </a:lnTo>
                  <a:lnTo>
                    <a:pt x="4682" y="10237"/>
                  </a:lnTo>
                  <a:lnTo>
                    <a:pt x="5041" y="10193"/>
                  </a:lnTo>
                  <a:lnTo>
                    <a:pt x="5456" y="10171"/>
                  </a:lnTo>
                  <a:lnTo>
                    <a:pt x="5853" y="10193"/>
                  </a:lnTo>
                  <a:lnTo>
                    <a:pt x="6249" y="10260"/>
                  </a:lnTo>
                  <a:lnTo>
                    <a:pt x="6646" y="10337"/>
                  </a:lnTo>
                  <a:lnTo>
                    <a:pt x="7004" y="10469"/>
                  </a:lnTo>
                  <a:lnTo>
                    <a:pt x="7363" y="10612"/>
                  </a:lnTo>
                  <a:lnTo>
                    <a:pt x="7665" y="10788"/>
                  </a:lnTo>
                  <a:lnTo>
                    <a:pt x="7911" y="10998"/>
                  </a:lnTo>
                  <a:lnTo>
                    <a:pt x="8024" y="11097"/>
                  </a:lnTo>
                  <a:lnTo>
                    <a:pt x="8137" y="11207"/>
                  </a:lnTo>
                  <a:lnTo>
                    <a:pt x="8194" y="11340"/>
                  </a:lnTo>
                  <a:lnTo>
                    <a:pt x="8269" y="11461"/>
                  </a:lnTo>
                  <a:lnTo>
                    <a:pt x="8307" y="11593"/>
                  </a:lnTo>
                  <a:lnTo>
                    <a:pt x="8307" y="11714"/>
                  </a:lnTo>
                  <a:lnTo>
                    <a:pt x="8307" y="11868"/>
                  </a:lnTo>
                  <a:lnTo>
                    <a:pt x="8307" y="12012"/>
                  </a:lnTo>
                  <a:lnTo>
                    <a:pt x="8194" y="12265"/>
                  </a:lnTo>
                  <a:lnTo>
                    <a:pt x="8062" y="12519"/>
                  </a:lnTo>
                  <a:lnTo>
                    <a:pt x="7873" y="12706"/>
                  </a:lnTo>
                  <a:lnTo>
                    <a:pt x="7627" y="12904"/>
                  </a:lnTo>
                  <a:lnTo>
                    <a:pt x="7363" y="13048"/>
                  </a:lnTo>
                  <a:lnTo>
                    <a:pt x="7080" y="13180"/>
                  </a:lnTo>
                  <a:lnTo>
                    <a:pt x="6759" y="13257"/>
                  </a:lnTo>
                  <a:lnTo>
                    <a:pt x="6419" y="13345"/>
                  </a:lnTo>
                  <a:lnTo>
                    <a:pt x="6098" y="13389"/>
                  </a:lnTo>
                  <a:lnTo>
                    <a:pt x="5739" y="13389"/>
                  </a:lnTo>
                  <a:lnTo>
                    <a:pt x="5418" y="13389"/>
                  </a:lnTo>
                  <a:lnTo>
                    <a:pt x="5079" y="13345"/>
                  </a:lnTo>
                  <a:lnTo>
                    <a:pt x="4758" y="13301"/>
                  </a:lnTo>
                  <a:lnTo>
                    <a:pt x="4474" y="13213"/>
                  </a:lnTo>
                  <a:lnTo>
                    <a:pt x="4172" y="13114"/>
                  </a:lnTo>
                  <a:lnTo>
                    <a:pt x="3965" y="12982"/>
                  </a:lnTo>
                  <a:lnTo>
                    <a:pt x="3738" y="12838"/>
                  </a:lnTo>
                  <a:lnTo>
                    <a:pt x="3493" y="12706"/>
                  </a:lnTo>
                  <a:lnTo>
                    <a:pt x="3228" y="12607"/>
                  </a:lnTo>
                  <a:lnTo>
                    <a:pt x="2945" y="12519"/>
                  </a:lnTo>
                  <a:lnTo>
                    <a:pt x="2700" y="12431"/>
                  </a:lnTo>
                  <a:lnTo>
                    <a:pt x="2397" y="12375"/>
                  </a:lnTo>
                  <a:lnTo>
                    <a:pt x="2152" y="12331"/>
                  </a:lnTo>
                  <a:lnTo>
                    <a:pt x="1888" y="12309"/>
                  </a:lnTo>
                  <a:lnTo>
                    <a:pt x="1642" y="12309"/>
                  </a:lnTo>
                  <a:lnTo>
                    <a:pt x="1397" y="12331"/>
                  </a:lnTo>
                  <a:lnTo>
                    <a:pt x="1170" y="12397"/>
                  </a:lnTo>
                  <a:lnTo>
                    <a:pt x="962" y="12453"/>
                  </a:lnTo>
                  <a:lnTo>
                    <a:pt x="774" y="12563"/>
                  </a:lnTo>
                  <a:lnTo>
                    <a:pt x="623" y="12684"/>
                  </a:lnTo>
                  <a:lnTo>
                    <a:pt x="528" y="12838"/>
                  </a:lnTo>
                  <a:lnTo>
                    <a:pt x="453" y="13026"/>
                  </a:lnTo>
                  <a:lnTo>
                    <a:pt x="339" y="13477"/>
                  </a:lnTo>
                  <a:lnTo>
                    <a:pt x="226" y="13984"/>
                  </a:lnTo>
                  <a:lnTo>
                    <a:pt x="151" y="14535"/>
                  </a:lnTo>
                  <a:lnTo>
                    <a:pt x="113" y="15075"/>
                  </a:lnTo>
                  <a:lnTo>
                    <a:pt x="113" y="15626"/>
                  </a:lnTo>
                  <a:lnTo>
                    <a:pt x="151" y="16133"/>
                  </a:lnTo>
                  <a:lnTo>
                    <a:pt x="188" y="16376"/>
                  </a:lnTo>
                  <a:lnTo>
                    <a:pt x="264" y="16585"/>
                  </a:lnTo>
                  <a:lnTo>
                    <a:pt x="339" y="16773"/>
                  </a:lnTo>
                  <a:lnTo>
                    <a:pt x="453" y="16938"/>
                  </a:lnTo>
                  <a:lnTo>
                    <a:pt x="1095" y="16883"/>
                  </a:lnTo>
                  <a:lnTo>
                    <a:pt x="1963" y="16795"/>
                  </a:lnTo>
                  <a:lnTo>
                    <a:pt x="2945" y="16751"/>
                  </a:lnTo>
                  <a:lnTo>
                    <a:pt x="3965" y="16706"/>
                  </a:lnTo>
                  <a:lnTo>
                    <a:pt x="5022" y="16684"/>
                  </a:lnTo>
                  <a:lnTo>
                    <a:pt x="5947" y="16684"/>
                  </a:lnTo>
                  <a:lnTo>
                    <a:pt x="6759" y="16706"/>
                  </a:lnTo>
                  <a:lnTo>
                    <a:pt x="7363" y="16751"/>
                  </a:lnTo>
                  <a:lnTo>
                    <a:pt x="7948" y="16839"/>
                  </a:lnTo>
                  <a:lnTo>
                    <a:pt x="8458" y="16916"/>
                  </a:lnTo>
                  <a:lnTo>
                    <a:pt x="8893" y="17026"/>
                  </a:lnTo>
                  <a:lnTo>
                    <a:pt x="9289" y="17158"/>
                  </a:lnTo>
                  <a:lnTo>
                    <a:pt x="9572" y="17280"/>
                  </a:lnTo>
                  <a:lnTo>
                    <a:pt x="9799" y="17412"/>
                  </a:lnTo>
                  <a:lnTo>
                    <a:pt x="9969" y="17555"/>
                  </a:lnTo>
                  <a:lnTo>
                    <a:pt x="10120" y="17687"/>
                  </a:lnTo>
                  <a:lnTo>
                    <a:pt x="10158" y="17831"/>
                  </a:lnTo>
                  <a:lnTo>
                    <a:pt x="10195" y="17974"/>
                  </a:lnTo>
                  <a:lnTo>
                    <a:pt x="10158" y="18128"/>
                  </a:lnTo>
                  <a:lnTo>
                    <a:pt x="10082" y="18271"/>
                  </a:lnTo>
                  <a:lnTo>
                    <a:pt x="9969" y="18426"/>
                  </a:lnTo>
                  <a:lnTo>
                    <a:pt x="9837" y="18569"/>
                  </a:lnTo>
                  <a:lnTo>
                    <a:pt x="9648" y="18701"/>
                  </a:lnTo>
                  <a:lnTo>
                    <a:pt x="9440" y="18822"/>
                  </a:lnTo>
                  <a:lnTo>
                    <a:pt x="9213" y="18999"/>
                  </a:lnTo>
                  <a:lnTo>
                    <a:pt x="9044" y="19186"/>
                  </a:lnTo>
                  <a:lnTo>
                    <a:pt x="8893" y="19395"/>
                  </a:lnTo>
                  <a:lnTo>
                    <a:pt x="8817" y="19627"/>
                  </a:lnTo>
                  <a:lnTo>
                    <a:pt x="8779" y="19858"/>
                  </a:lnTo>
                  <a:lnTo>
                    <a:pt x="8779" y="20112"/>
                  </a:lnTo>
                  <a:lnTo>
                    <a:pt x="8855" y="20354"/>
                  </a:lnTo>
                  <a:lnTo>
                    <a:pt x="8968" y="20586"/>
                  </a:lnTo>
                  <a:lnTo>
                    <a:pt x="9138" y="20817"/>
                  </a:lnTo>
                  <a:lnTo>
                    <a:pt x="9365" y="21026"/>
                  </a:lnTo>
                  <a:lnTo>
                    <a:pt x="9610" y="21192"/>
                  </a:lnTo>
                  <a:lnTo>
                    <a:pt x="9950" y="21368"/>
                  </a:lnTo>
                  <a:lnTo>
                    <a:pt x="10120" y="21445"/>
                  </a:lnTo>
                  <a:lnTo>
                    <a:pt x="10346" y="21511"/>
                  </a:lnTo>
                  <a:lnTo>
                    <a:pt x="10516" y="21555"/>
                  </a:lnTo>
                  <a:lnTo>
                    <a:pt x="10743" y="21600"/>
                  </a:lnTo>
                  <a:lnTo>
                    <a:pt x="10988" y="21644"/>
                  </a:lnTo>
                  <a:lnTo>
                    <a:pt x="11215" y="21666"/>
                  </a:lnTo>
                  <a:lnTo>
                    <a:pt x="11498" y="21666"/>
                  </a:lnTo>
                  <a:lnTo>
                    <a:pt x="11762" y="21666"/>
                  </a:lnTo>
                  <a:lnTo>
                    <a:pt x="12253" y="21644"/>
                  </a:lnTo>
                  <a:lnTo>
                    <a:pt x="12763" y="21577"/>
                  </a:lnTo>
                  <a:lnTo>
                    <a:pt x="13197" y="21467"/>
                  </a:lnTo>
                  <a:lnTo>
                    <a:pt x="13556" y="21346"/>
                  </a:lnTo>
                  <a:lnTo>
                    <a:pt x="13896" y="21192"/>
                  </a:lnTo>
                  <a:lnTo>
                    <a:pt x="14179" y="21026"/>
                  </a:lnTo>
                  <a:lnTo>
                    <a:pt x="14444" y="20839"/>
                  </a:lnTo>
                  <a:lnTo>
                    <a:pt x="14576" y="20641"/>
                  </a:lnTo>
                  <a:lnTo>
                    <a:pt x="14727" y="20431"/>
                  </a:lnTo>
                  <a:lnTo>
                    <a:pt x="14765" y="20200"/>
                  </a:lnTo>
                  <a:lnTo>
                    <a:pt x="14802" y="19991"/>
                  </a:lnTo>
                  <a:lnTo>
                    <a:pt x="14727" y="19759"/>
                  </a:lnTo>
                  <a:lnTo>
                    <a:pt x="14613" y="19550"/>
                  </a:lnTo>
                  <a:lnTo>
                    <a:pt x="14444" y="19307"/>
                  </a:lnTo>
                  <a:lnTo>
                    <a:pt x="14217" y="19098"/>
                  </a:lnTo>
                  <a:lnTo>
                    <a:pt x="13934" y="18911"/>
                  </a:lnTo>
                  <a:lnTo>
                    <a:pt x="13669" y="18745"/>
                  </a:lnTo>
                  <a:lnTo>
                    <a:pt x="13462" y="18547"/>
                  </a:lnTo>
                  <a:lnTo>
                    <a:pt x="13311" y="18337"/>
                  </a:lnTo>
                  <a:lnTo>
                    <a:pt x="13197" y="18150"/>
                  </a:lnTo>
                  <a:lnTo>
                    <a:pt x="13122" y="17941"/>
                  </a:lnTo>
                  <a:lnTo>
                    <a:pt x="13122" y="17720"/>
                  </a:lnTo>
                  <a:lnTo>
                    <a:pt x="13122" y="17533"/>
                  </a:lnTo>
                  <a:lnTo>
                    <a:pt x="13197" y="17346"/>
                  </a:lnTo>
                  <a:lnTo>
                    <a:pt x="13273" y="17158"/>
                  </a:lnTo>
                  <a:lnTo>
                    <a:pt x="13386" y="16982"/>
                  </a:lnTo>
                  <a:lnTo>
                    <a:pt x="13537" y="16839"/>
                  </a:lnTo>
                  <a:lnTo>
                    <a:pt x="13707" y="16706"/>
                  </a:lnTo>
                  <a:lnTo>
                    <a:pt x="13896" y="16607"/>
                  </a:lnTo>
                  <a:lnTo>
                    <a:pt x="14104" y="16519"/>
                  </a:lnTo>
                  <a:lnTo>
                    <a:pt x="14330" y="16453"/>
                  </a:lnTo>
                  <a:lnTo>
                    <a:pt x="14538" y="16431"/>
                  </a:lnTo>
                  <a:lnTo>
                    <a:pt x="14897" y="16453"/>
                  </a:lnTo>
                  <a:lnTo>
                    <a:pt x="15406" y="16497"/>
                  </a:lnTo>
                  <a:lnTo>
                    <a:pt x="16105" y="16541"/>
                  </a:lnTo>
                  <a:lnTo>
                    <a:pt x="16898" y="16607"/>
                  </a:lnTo>
                  <a:lnTo>
                    <a:pt x="17804" y="16651"/>
                  </a:lnTo>
                  <a:lnTo>
                    <a:pt x="18786" y="16684"/>
                  </a:lnTo>
                  <a:lnTo>
                    <a:pt x="19844" y="16728"/>
                  </a:lnTo>
                  <a:lnTo>
                    <a:pt x="20920" y="16751"/>
                  </a:lnTo>
                  <a:lnTo>
                    <a:pt x="21109" y="16497"/>
                  </a:lnTo>
                  <a:lnTo>
                    <a:pt x="21241" y="16222"/>
                  </a:lnTo>
                  <a:lnTo>
                    <a:pt x="21392" y="15946"/>
                  </a:lnTo>
                  <a:lnTo>
                    <a:pt x="21467" y="15648"/>
                  </a:lnTo>
                  <a:lnTo>
                    <a:pt x="21543" y="15351"/>
                  </a:lnTo>
                  <a:lnTo>
                    <a:pt x="21618" y="15042"/>
                  </a:lnTo>
                  <a:lnTo>
                    <a:pt x="21618" y="14745"/>
                  </a:lnTo>
                  <a:lnTo>
                    <a:pt x="21618" y="14447"/>
                  </a:lnTo>
                  <a:lnTo>
                    <a:pt x="21618" y="14150"/>
                  </a:lnTo>
                  <a:lnTo>
                    <a:pt x="21581" y="13852"/>
                  </a:lnTo>
                  <a:lnTo>
                    <a:pt x="21505" y="13577"/>
                  </a:lnTo>
                  <a:lnTo>
                    <a:pt x="21430" y="13301"/>
                  </a:lnTo>
                  <a:lnTo>
                    <a:pt x="21354" y="13048"/>
                  </a:lnTo>
                  <a:lnTo>
                    <a:pt x="21241" y="12816"/>
                  </a:lnTo>
                  <a:lnTo>
                    <a:pt x="21146" y="12607"/>
                  </a:lnTo>
                  <a:lnTo>
                    <a:pt x="21033" y="12431"/>
                  </a:lnTo>
                  <a:lnTo>
                    <a:pt x="20920" y="12265"/>
                  </a:lnTo>
                  <a:lnTo>
                    <a:pt x="20769" y="12144"/>
                  </a:lnTo>
                  <a:lnTo>
                    <a:pt x="20637" y="12034"/>
                  </a:lnTo>
                  <a:lnTo>
                    <a:pt x="20486" y="11946"/>
                  </a:lnTo>
                  <a:lnTo>
                    <a:pt x="20297" y="11891"/>
                  </a:lnTo>
                  <a:lnTo>
                    <a:pt x="20165" y="11846"/>
                  </a:lnTo>
                  <a:lnTo>
                    <a:pt x="19976" y="11824"/>
                  </a:lnTo>
                  <a:lnTo>
                    <a:pt x="19806" y="11802"/>
                  </a:lnTo>
                  <a:lnTo>
                    <a:pt x="19390" y="11824"/>
                  </a:lnTo>
                  <a:lnTo>
                    <a:pt x="18956" y="11891"/>
                  </a:lnTo>
                  <a:lnTo>
                    <a:pt x="18503" y="11968"/>
                  </a:lnTo>
                  <a:lnTo>
                    <a:pt x="17993" y="12078"/>
                  </a:lnTo>
                  <a:lnTo>
                    <a:pt x="17653" y="12144"/>
                  </a:lnTo>
                  <a:lnTo>
                    <a:pt x="17332" y="12199"/>
                  </a:lnTo>
                  <a:lnTo>
                    <a:pt x="17049" y="12221"/>
                  </a:lnTo>
                  <a:lnTo>
                    <a:pt x="16747" y="12243"/>
                  </a:lnTo>
                  <a:lnTo>
                    <a:pt x="16464" y="12243"/>
                  </a:lnTo>
                  <a:lnTo>
                    <a:pt x="16218" y="12243"/>
                  </a:lnTo>
                  <a:lnTo>
                    <a:pt x="15992" y="12221"/>
                  </a:lnTo>
                  <a:lnTo>
                    <a:pt x="15746" y="12199"/>
                  </a:lnTo>
                  <a:lnTo>
                    <a:pt x="15520" y="12155"/>
                  </a:lnTo>
                  <a:lnTo>
                    <a:pt x="15350" y="12122"/>
                  </a:lnTo>
                  <a:lnTo>
                    <a:pt x="15161" y="12056"/>
                  </a:lnTo>
                  <a:lnTo>
                    <a:pt x="14972" y="11990"/>
                  </a:lnTo>
                  <a:lnTo>
                    <a:pt x="14689" y="11846"/>
                  </a:lnTo>
                  <a:lnTo>
                    <a:pt x="14444" y="11670"/>
                  </a:lnTo>
                  <a:lnTo>
                    <a:pt x="14255" y="11483"/>
                  </a:lnTo>
                  <a:lnTo>
                    <a:pt x="14104" y="11295"/>
                  </a:lnTo>
                  <a:lnTo>
                    <a:pt x="14028" y="11086"/>
                  </a:lnTo>
                  <a:lnTo>
                    <a:pt x="13972" y="10888"/>
                  </a:lnTo>
                  <a:lnTo>
                    <a:pt x="13972" y="10700"/>
                  </a:lnTo>
                  <a:lnTo>
                    <a:pt x="14009" y="10513"/>
                  </a:lnTo>
                  <a:lnTo>
                    <a:pt x="14066" y="10359"/>
                  </a:lnTo>
                  <a:lnTo>
                    <a:pt x="14179" y="10215"/>
                  </a:lnTo>
                  <a:lnTo>
                    <a:pt x="14406" y="10006"/>
                  </a:lnTo>
                  <a:lnTo>
                    <a:pt x="14651" y="9830"/>
                  </a:lnTo>
                  <a:lnTo>
                    <a:pt x="14878" y="9686"/>
                  </a:lnTo>
                  <a:lnTo>
                    <a:pt x="15123" y="9554"/>
                  </a:lnTo>
                  <a:lnTo>
                    <a:pt x="15350" y="9477"/>
                  </a:lnTo>
                  <a:lnTo>
                    <a:pt x="15558" y="9411"/>
                  </a:lnTo>
                  <a:lnTo>
                    <a:pt x="15803" y="9345"/>
                  </a:lnTo>
                  <a:lnTo>
                    <a:pt x="16030" y="9323"/>
                  </a:lnTo>
                  <a:lnTo>
                    <a:pt x="16256" y="9301"/>
                  </a:lnTo>
                  <a:lnTo>
                    <a:pt x="16464" y="9323"/>
                  </a:lnTo>
                  <a:lnTo>
                    <a:pt x="16690" y="9345"/>
                  </a:lnTo>
                  <a:lnTo>
                    <a:pt x="16898" y="9367"/>
                  </a:lnTo>
                  <a:lnTo>
                    <a:pt x="17332" y="9477"/>
                  </a:lnTo>
                  <a:lnTo>
                    <a:pt x="17767" y="9598"/>
                  </a:lnTo>
                  <a:lnTo>
                    <a:pt x="18163" y="9731"/>
                  </a:lnTo>
                  <a:lnTo>
                    <a:pt x="18597" y="9874"/>
                  </a:lnTo>
                  <a:lnTo>
                    <a:pt x="18994" y="10006"/>
                  </a:lnTo>
                  <a:lnTo>
                    <a:pt x="19428" y="10083"/>
                  </a:lnTo>
                  <a:lnTo>
                    <a:pt x="19617" y="10127"/>
                  </a:lnTo>
                  <a:lnTo>
                    <a:pt x="19844" y="10149"/>
                  </a:lnTo>
                  <a:lnTo>
                    <a:pt x="20013" y="10149"/>
                  </a:lnTo>
                  <a:lnTo>
                    <a:pt x="20240" y="10127"/>
                  </a:lnTo>
                  <a:lnTo>
                    <a:pt x="20410" y="10105"/>
                  </a:lnTo>
                  <a:lnTo>
                    <a:pt x="20637" y="10061"/>
                  </a:lnTo>
                  <a:lnTo>
                    <a:pt x="20844" y="9984"/>
                  </a:lnTo>
                  <a:lnTo>
                    <a:pt x="21033" y="9896"/>
                  </a:lnTo>
                  <a:lnTo>
                    <a:pt x="21146" y="9830"/>
                  </a:lnTo>
                  <a:lnTo>
                    <a:pt x="21203" y="9753"/>
                  </a:lnTo>
                  <a:lnTo>
                    <a:pt x="21279" y="9642"/>
                  </a:lnTo>
                  <a:lnTo>
                    <a:pt x="21354" y="9521"/>
                  </a:lnTo>
                  <a:lnTo>
                    <a:pt x="21430" y="9246"/>
                  </a:lnTo>
                  <a:lnTo>
                    <a:pt x="21430" y="8904"/>
                  </a:lnTo>
                  <a:lnTo>
                    <a:pt x="21430" y="8540"/>
                  </a:lnTo>
                  <a:lnTo>
                    <a:pt x="21392" y="8144"/>
                  </a:lnTo>
                  <a:lnTo>
                    <a:pt x="21354" y="7714"/>
                  </a:lnTo>
                  <a:lnTo>
                    <a:pt x="21279" y="7295"/>
                  </a:lnTo>
                  <a:lnTo>
                    <a:pt x="21146" y="6446"/>
                  </a:lnTo>
                  <a:lnTo>
                    <a:pt x="20995" y="5686"/>
                  </a:lnTo>
                  <a:lnTo>
                    <a:pt x="20958" y="5366"/>
                  </a:lnTo>
                  <a:lnTo>
                    <a:pt x="20958" y="5091"/>
                  </a:lnTo>
                  <a:lnTo>
                    <a:pt x="20958" y="4860"/>
                  </a:lnTo>
                  <a:lnTo>
                    <a:pt x="21033" y="4716"/>
                  </a:lnTo>
                  <a:lnTo>
                    <a:pt x="20637" y="4860"/>
                  </a:lnTo>
                  <a:lnTo>
                    <a:pt x="20127" y="4992"/>
                  </a:lnTo>
                  <a:lnTo>
                    <a:pt x="19617" y="5069"/>
                  </a:lnTo>
                  <a:lnTo>
                    <a:pt x="19032" y="5157"/>
                  </a:lnTo>
                  <a:lnTo>
                    <a:pt x="18465" y="5201"/>
                  </a:lnTo>
                  <a:lnTo>
                    <a:pt x="17842" y="5245"/>
                  </a:lnTo>
                  <a:lnTo>
                    <a:pt x="17219" y="5267"/>
                  </a:lnTo>
                  <a:lnTo>
                    <a:pt x="16615" y="5267"/>
                  </a:lnTo>
                  <a:lnTo>
                    <a:pt x="15992" y="5245"/>
                  </a:lnTo>
                  <a:lnTo>
                    <a:pt x="15369" y="5201"/>
                  </a:lnTo>
                  <a:lnTo>
                    <a:pt x="14840" y="5157"/>
                  </a:lnTo>
                  <a:lnTo>
                    <a:pt x="14293" y="5091"/>
                  </a:lnTo>
                  <a:lnTo>
                    <a:pt x="13783" y="5014"/>
                  </a:lnTo>
                  <a:lnTo>
                    <a:pt x="13386" y="4926"/>
                  </a:lnTo>
                  <a:lnTo>
                    <a:pt x="13027" y="4815"/>
                  </a:lnTo>
                  <a:lnTo>
                    <a:pt x="12725" y="4716"/>
                  </a:lnTo>
                  <a:lnTo>
                    <a:pt x="12480" y="4606"/>
                  </a:lnTo>
                  <a:lnTo>
                    <a:pt x="12291" y="4496"/>
                  </a:lnTo>
                  <a:lnTo>
                    <a:pt x="12197" y="4397"/>
                  </a:lnTo>
                  <a:lnTo>
                    <a:pt x="12083" y="4286"/>
                  </a:lnTo>
                  <a:lnTo>
                    <a:pt x="12046" y="4187"/>
                  </a:lnTo>
                  <a:lnTo>
                    <a:pt x="12008" y="4077"/>
                  </a:lnTo>
                  <a:lnTo>
                    <a:pt x="12046" y="3967"/>
                  </a:lnTo>
                  <a:lnTo>
                    <a:pt x="12121" y="3868"/>
                  </a:lnTo>
                  <a:lnTo>
                    <a:pt x="12197" y="3735"/>
                  </a:lnTo>
                  <a:lnTo>
                    <a:pt x="12291" y="3614"/>
                  </a:lnTo>
                  <a:lnTo>
                    <a:pt x="12442" y="3482"/>
                  </a:lnTo>
                  <a:lnTo>
                    <a:pt x="12631" y="3361"/>
                  </a:lnTo>
                  <a:lnTo>
                    <a:pt x="13065" y="3085"/>
                  </a:lnTo>
                  <a:lnTo>
                    <a:pt x="13537" y="2766"/>
                  </a:lnTo>
                  <a:lnTo>
                    <a:pt x="13783" y="2578"/>
                  </a:lnTo>
                  <a:lnTo>
                    <a:pt x="13934" y="2380"/>
                  </a:lnTo>
                  <a:lnTo>
                    <a:pt x="14028" y="2171"/>
                  </a:lnTo>
                  <a:lnTo>
                    <a:pt x="14104" y="1961"/>
                  </a:lnTo>
                  <a:lnTo>
                    <a:pt x="14104" y="1730"/>
                  </a:lnTo>
                  <a:lnTo>
                    <a:pt x="14066" y="1498"/>
                  </a:lnTo>
                  <a:lnTo>
                    <a:pt x="13972" y="1267"/>
                  </a:lnTo>
                  <a:lnTo>
                    <a:pt x="13820" y="1057"/>
                  </a:lnTo>
                  <a:lnTo>
                    <a:pt x="13594" y="837"/>
                  </a:lnTo>
                  <a:lnTo>
                    <a:pt x="13386" y="628"/>
                  </a:lnTo>
                  <a:lnTo>
                    <a:pt x="13103" y="462"/>
                  </a:lnTo>
                  <a:lnTo>
                    <a:pt x="12763" y="308"/>
                  </a:lnTo>
                  <a:lnTo>
                    <a:pt x="12404" y="187"/>
                  </a:lnTo>
                  <a:lnTo>
                    <a:pt x="12008" y="77"/>
                  </a:lnTo>
                  <a:lnTo>
                    <a:pt x="11574" y="33"/>
                  </a:lnTo>
                  <a:lnTo>
                    <a:pt x="11102" y="11"/>
                  </a:lnTo>
                  <a:lnTo>
                    <a:pt x="10667" y="11"/>
                  </a:lnTo>
                  <a:lnTo>
                    <a:pt x="10233" y="77"/>
                  </a:lnTo>
                  <a:lnTo>
                    <a:pt x="9837" y="187"/>
                  </a:lnTo>
                  <a:lnTo>
                    <a:pt x="9440" y="286"/>
                  </a:lnTo>
                  <a:lnTo>
                    <a:pt x="9062" y="462"/>
                  </a:lnTo>
                  <a:lnTo>
                    <a:pt x="8741" y="628"/>
                  </a:lnTo>
                  <a:lnTo>
                    <a:pt x="8458" y="815"/>
                  </a:lnTo>
                  <a:lnTo>
                    <a:pt x="8232" y="1035"/>
                  </a:lnTo>
                  <a:lnTo>
                    <a:pt x="8062" y="1245"/>
                  </a:lnTo>
                  <a:lnTo>
                    <a:pt x="7911" y="1476"/>
                  </a:lnTo>
                  <a:lnTo>
                    <a:pt x="7835" y="1708"/>
                  </a:lnTo>
                  <a:lnTo>
                    <a:pt x="7797" y="1961"/>
                  </a:lnTo>
                  <a:lnTo>
                    <a:pt x="7835" y="2193"/>
                  </a:lnTo>
                  <a:lnTo>
                    <a:pt x="7948" y="2402"/>
                  </a:lnTo>
                  <a:lnTo>
                    <a:pt x="8062" y="2534"/>
                  </a:lnTo>
                  <a:lnTo>
                    <a:pt x="8175" y="2644"/>
                  </a:lnTo>
                  <a:lnTo>
                    <a:pt x="8269" y="2744"/>
                  </a:lnTo>
                  <a:lnTo>
                    <a:pt x="8420" y="2832"/>
                  </a:lnTo>
                  <a:lnTo>
                    <a:pt x="8704" y="3019"/>
                  </a:lnTo>
                  <a:lnTo>
                    <a:pt x="8968" y="3206"/>
                  </a:lnTo>
                  <a:lnTo>
                    <a:pt x="9138" y="3405"/>
                  </a:lnTo>
                  <a:lnTo>
                    <a:pt x="9327" y="3570"/>
                  </a:lnTo>
                  <a:lnTo>
                    <a:pt x="9440" y="3735"/>
                  </a:lnTo>
                  <a:lnTo>
                    <a:pt x="9516" y="3890"/>
                  </a:lnTo>
                  <a:lnTo>
                    <a:pt x="9534" y="4033"/>
                  </a:lnTo>
                  <a:lnTo>
                    <a:pt x="9534" y="4165"/>
                  </a:lnTo>
                  <a:lnTo>
                    <a:pt x="9516" y="4286"/>
                  </a:lnTo>
                  <a:lnTo>
                    <a:pt x="9440" y="4397"/>
                  </a:lnTo>
                  <a:lnTo>
                    <a:pt x="9327" y="4496"/>
                  </a:lnTo>
                  <a:lnTo>
                    <a:pt x="9176" y="4562"/>
                  </a:lnTo>
                  <a:lnTo>
                    <a:pt x="9006" y="4628"/>
                  </a:lnTo>
                  <a:lnTo>
                    <a:pt x="8779" y="4694"/>
                  </a:lnTo>
                  <a:lnTo>
                    <a:pt x="8534" y="4716"/>
                  </a:lnTo>
                  <a:lnTo>
                    <a:pt x="8232" y="4716"/>
                  </a:lnTo>
                  <a:lnTo>
                    <a:pt x="7118" y="4738"/>
                  </a:lnTo>
                  <a:lnTo>
                    <a:pt x="5947" y="4771"/>
                  </a:lnTo>
                  <a:lnTo>
                    <a:pt x="4795" y="4815"/>
                  </a:lnTo>
                  <a:lnTo>
                    <a:pt x="3681" y="4860"/>
                  </a:lnTo>
                  <a:lnTo>
                    <a:pt x="2662" y="4882"/>
                  </a:lnTo>
                  <a:lnTo>
                    <a:pt x="1755" y="4882"/>
                  </a:lnTo>
                  <a:lnTo>
                    <a:pt x="1359" y="4860"/>
                  </a:lnTo>
                  <a:lnTo>
                    <a:pt x="981" y="4837"/>
                  </a:lnTo>
                  <a:lnTo>
                    <a:pt x="698" y="4771"/>
                  </a:lnTo>
                  <a:lnTo>
                    <a:pt x="453" y="4716"/>
                  </a:lnTo>
                  <a:lnTo>
                    <a:pt x="453" y="5322"/>
                  </a:lnTo>
                  <a:lnTo>
                    <a:pt x="453" y="6083"/>
                  </a:lnTo>
                  <a:lnTo>
                    <a:pt x="453" y="6909"/>
                  </a:lnTo>
                  <a:lnTo>
                    <a:pt x="453" y="7780"/>
                  </a:lnTo>
                  <a:lnTo>
                    <a:pt x="453" y="8606"/>
                  </a:lnTo>
                  <a:lnTo>
                    <a:pt x="453" y="9345"/>
                  </a:lnTo>
                  <a:lnTo>
                    <a:pt x="453" y="9918"/>
                  </a:lnTo>
                  <a:lnTo>
                    <a:pt x="453" y="10282"/>
                  </a:lnTo>
                  <a:lnTo>
                    <a:pt x="490" y="10381"/>
                  </a:lnTo>
                  <a:lnTo>
                    <a:pt x="547" y="10491"/>
                  </a:lnTo>
                  <a:lnTo>
                    <a:pt x="660" y="10590"/>
                  </a:lnTo>
                  <a:lnTo>
                    <a:pt x="811" y="10700"/>
                  </a:lnTo>
                  <a:lnTo>
                    <a:pt x="981" y="10811"/>
                  </a:lnTo>
                  <a:lnTo>
                    <a:pt x="1208" y="10888"/>
                  </a:lnTo>
                  <a:lnTo>
                    <a:pt x="1453" y="10954"/>
                  </a:lnTo>
                  <a:lnTo>
                    <a:pt x="1718" y="11020"/>
                  </a:lnTo>
                  <a:lnTo>
                    <a:pt x="1963" y="11064"/>
                  </a:lnTo>
                  <a:lnTo>
                    <a:pt x="2265" y="11086"/>
                  </a:lnTo>
                  <a:lnTo>
                    <a:pt x="2548" y="11064"/>
                  </a:lnTo>
                  <a:lnTo>
                    <a:pt x="2794" y="11042"/>
                  </a:lnTo>
                  <a:lnTo>
                    <a:pt x="3096" y="10976"/>
                  </a:lnTo>
                  <a:lnTo>
                    <a:pt x="3341" y="10888"/>
                  </a:lnTo>
                  <a:lnTo>
                    <a:pt x="3606" y="10766"/>
                  </a:lnTo>
                  <a:lnTo>
                    <a:pt x="3813" y="10590"/>
                  </a:lnTo>
                  <a:close/>
                </a:path>
              </a:pathLst>
            </a:custGeom>
            <a:solidFill>
              <a:srgbClr val="D8EBB3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4662" name="Puzzle1"/>
            <p:cNvSpPr>
              <a:spLocks noEditPoints="1" noChangeArrowheads="1"/>
            </p:cNvSpPr>
            <p:nvPr/>
          </p:nvSpPr>
          <p:spPr bwMode="auto">
            <a:xfrm>
              <a:off x="1824" y="1091"/>
              <a:ext cx="1800" cy="105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6084 w 21600"/>
                <a:gd name="T25" fmla="*/ 2569 h 21600"/>
                <a:gd name="T26" fmla="*/ 16128 w 21600"/>
                <a:gd name="T27" fmla="*/ 19545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9360" y="20836"/>
                  </a:moveTo>
                  <a:lnTo>
                    <a:pt x="9528" y="20836"/>
                  </a:lnTo>
                  <a:lnTo>
                    <a:pt x="9686" y="20762"/>
                  </a:lnTo>
                  <a:lnTo>
                    <a:pt x="9810" y="20687"/>
                  </a:lnTo>
                  <a:lnTo>
                    <a:pt x="9922" y="20575"/>
                  </a:lnTo>
                  <a:lnTo>
                    <a:pt x="10012" y="20426"/>
                  </a:lnTo>
                  <a:lnTo>
                    <a:pt x="10068" y="20296"/>
                  </a:lnTo>
                  <a:lnTo>
                    <a:pt x="10113" y="20110"/>
                  </a:lnTo>
                  <a:lnTo>
                    <a:pt x="10136" y="19905"/>
                  </a:lnTo>
                  <a:lnTo>
                    <a:pt x="10136" y="19682"/>
                  </a:lnTo>
                  <a:lnTo>
                    <a:pt x="10113" y="19440"/>
                  </a:lnTo>
                  <a:lnTo>
                    <a:pt x="10068" y="19142"/>
                  </a:lnTo>
                  <a:lnTo>
                    <a:pt x="10012" y="18900"/>
                  </a:lnTo>
                  <a:lnTo>
                    <a:pt x="9900" y="18620"/>
                  </a:lnTo>
                  <a:lnTo>
                    <a:pt x="9787" y="18285"/>
                  </a:lnTo>
                  <a:lnTo>
                    <a:pt x="9641" y="17968"/>
                  </a:lnTo>
                  <a:lnTo>
                    <a:pt x="9472" y="17652"/>
                  </a:lnTo>
                  <a:lnTo>
                    <a:pt x="9382" y="17466"/>
                  </a:lnTo>
                  <a:lnTo>
                    <a:pt x="9315" y="17298"/>
                  </a:lnTo>
                  <a:lnTo>
                    <a:pt x="9258" y="17112"/>
                  </a:lnTo>
                  <a:lnTo>
                    <a:pt x="9191" y="16926"/>
                  </a:lnTo>
                  <a:lnTo>
                    <a:pt x="9123" y="16535"/>
                  </a:lnTo>
                  <a:lnTo>
                    <a:pt x="9101" y="16144"/>
                  </a:lnTo>
                  <a:lnTo>
                    <a:pt x="9101" y="15753"/>
                  </a:lnTo>
                  <a:lnTo>
                    <a:pt x="9168" y="15362"/>
                  </a:lnTo>
                  <a:lnTo>
                    <a:pt x="9236" y="14971"/>
                  </a:lnTo>
                  <a:lnTo>
                    <a:pt x="9360" y="14580"/>
                  </a:lnTo>
                  <a:lnTo>
                    <a:pt x="9495" y="14244"/>
                  </a:lnTo>
                  <a:lnTo>
                    <a:pt x="9663" y="13891"/>
                  </a:lnTo>
                  <a:lnTo>
                    <a:pt x="9855" y="13611"/>
                  </a:lnTo>
                  <a:lnTo>
                    <a:pt x="10068" y="13351"/>
                  </a:lnTo>
                  <a:lnTo>
                    <a:pt x="10293" y="13146"/>
                  </a:lnTo>
                  <a:lnTo>
                    <a:pt x="10552" y="12997"/>
                  </a:lnTo>
                  <a:lnTo>
                    <a:pt x="10811" y="12885"/>
                  </a:lnTo>
                  <a:lnTo>
                    <a:pt x="11069" y="12866"/>
                  </a:lnTo>
                  <a:lnTo>
                    <a:pt x="11351" y="12885"/>
                  </a:lnTo>
                  <a:lnTo>
                    <a:pt x="11610" y="12997"/>
                  </a:lnTo>
                  <a:lnTo>
                    <a:pt x="11846" y="13183"/>
                  </a:lnTo>
                  <a:lnTo>
                    <a:pt x="12060" y="13388"/>
                  </a:lnTo>
                  <a:lnTo>
                    <a:pt x="12251" y="13648"/>
                  </a:lnTo>
                  <a:lnTo>
                    <a:pt x="12419" y="13928"/>
                  </a:lnTo>
                  <a:lnTo>
                    <a:pt x="12555" y="14244"/>
                  </a:lnTo>
                  <a:lnTo>
                    <a:pt x="12690" y="14617"/>
                  </a:lnTo>
                  <a:lnTo>
                    <a:pt x="12768" y="15008"/>
                  </a:lnTo>
                  <a:lnTo>
                    <a:pt x="12836" y="15399"/>
                  </a:lnTo>
                  <a:lnTo>
                    <a:pt x="12858" y="15753"/>
                  </a:lnTo>
                  <a:lnTo>
                    <a:pt x="12858" y="16144"/>
                  </a:lnTo>
                  <a:lnTo>
                    <a:pt x="12813" y="16535"/>
                  </a:lnTo>
                  <a:lnTo>
                    <a:pt x="12746" y="16888"/>
                  </a:lnTo>
                  <a:lnTo>
                    <a:pt x="12667" y="17224"/>
                  </a:lnTo>
                  <a:lnTo>
                    <a:pt x="12510" y="17503"/>
                  </a:lnTo>
                  <a:lnTo>
                    <a:pt x="12228" y="18043"/>
                  </a:lnTo>
                  <a:lnTo>
                    <a:pt x="11970" y="18546"/>
                  </a:lnTo>
                  <a:lnTo>
                    <a:pt x="11868" y="18751"/>
                  </a:lnTo>
                  <a:lnTo>
                    <a:pt x="11778" y="18974"/>
                  </a:lnTo>
                  <a:lnTo>
                    <a:pt x="11711" y="19179"/>
                  </a:lnTo>
                  <a:lnTo>
                    <a:pt x="11666" y="19365"/>
                  </a:lnTo>
                  <a:lnTo>
                    <a:pt x="11632" y="19570"/>
                  </a:lnTo>
                  <a:lnTo>
                    <a:pt x="11632" y="19756"/>
                  </a:lnTo>
                  <a:lnTo>
                    <a:pt x="11632" y="19942"/>
                  </a:lnTo>
                  <a:lnTo>
                    <a:pt x="11643" y="20110"/>
                  </a:lnTo>
                  <a:lnTo>
                    <a:pt x="11711" y="20296"/>
                  </a:lnTo>
                  <a:lnTo>
                    <a:pt x="11801" y="20464"/>
                  </a:lnTo>
                  <a:lnTo>
                    <a:pt x="11891" y="20650"/>
                  </a:lnTo>
                  <a:lnTo>
                    <a:pt x="12037" y="20836"/>
                  </a:lnTo>
                  <a:lnTo>
                    <a:pt x="12206" y="21004"/>
                  </a:lnTo>
                  <a:lnTo>
                    <a:pt x="12419" y="21190"/>
                  </a:lnTo>
                  <a:lnTo>
                    <a:pt x="12667" y="21320"/>
                  </a:lnTo>
                  <a:lnTo>
                    <a:pt x="12960" y="21432"/>
                  </a:lnTo>
                  <a:lnTo>
                    <a:pt x="13286" y="21544"/>
                  </a:lnTo>
                  <a:lnTo>
                    <a:pt x="13612" y="21655"/>
                  </a:lnTo>
                  <a:lnTo>
                    <a:pt x="13983" y="21693"/>
                  </a:lnTo>
                  <a:lnTo>
                    <a:pt x="14343" y="21730"/>
                  </a:lnTo>
                  <a:lnTo>
                    <a:pt x="14715" y="21730"/>
                  </a:lnTo>
                  <a:lnTo>
                    <a:pt x="15075" y="21730"/>
                  </a:lnTo>
                  <a:lnTo>
                    <a:pt x="15446" y="21655"/>
                  </a:lnTo>
                  <a:lnTo>
                    <a:pt x="15794" y="21581"/>
                  </a:lnTo>
                  <a:lnTo>
                    <a:pt x="16132" y="21432"/>
                  </a:lnTo>
                  <a:lnTo>
                    <a:pt x="16458" y="21302"/>
                  </a:lnTo>
                  <a:lnTo>
                    <a:pt x="16740" y="21078"/>
                  </a:lnTo>
                  <a:lnTo>
                    <a:pt x="16976" y="20836"/>
                  </a:lnTo>
                  <a:lnTo>
                    <a:pt x="17043" y="20650"/>
                  </a:lnTo>
                  <a:lnTo>
                    <a:pt x="17088" y="20426"/>
                  </a:lnTo>
                  <a:lnTo>
                    <a:pt x="17133" y="20222"/>
                  </a:lnTo>
                  <a:lnTo>
                    <a:pt x="17156" y="19980"/>
                  </a:lnTo>
                  <a:lnTo>
                    <a:pt x="17167" y="19477"/>
                  </a:lnTo>
                  <a:lnTo>
                    <a:pt x="17167" y="18974"/>
                  </a:lnTo>
                  <a:lnTo>
                    <a:pt x="17156" y="18397"/>
                  </a:lnTo>
                  <a:lnTo>
                    <a:pt x="17111" y="17820"/>
                  </a:lnTo>
                  <a:lnTo>
                    <a:pt x="17066" y="17261"/>
                  </a:lnTo>
                  <a:lnTo>
                    <a:pt x="16998" y="16646"/>
                  </a:lnTo>
                  <a:lnTo>
                    <a:pt x="16852" y="15511"/>
                  </a:lnTo>
                  <a:lnTo>
                    <a:pt x="16740" y="14393"/>
                  </a:lnTo>
                  <a:lnTo>
                    <a:pt x="16717" y="13928"/>
                  </a:lnTo>
                  <a:lnTo>
                    <a:pt x="16695" y="13462"/>
                  </a:lnTo>
                  <a:lnTo>
                    <a:pt x="16717" y="13071"/>
                  </a:lnTo>
                  <a:lnTo>
                    <a:pt x="16785" y="12755"/>
                  </a:lnTo>
                  <a:lnTo>
                    <a:pt x="16852" y="12419"/>
                  </a:lnTo>
                  <a:lnTo>
                    <a:pt x="16953" y="12140"/>
                  </a:lnTo>
                  <a:lnTo>
                    <a:pt x="17088" y="11898"/>
                  </a:lnTo>
                  <a:lnTo>
                    <a:pt x="17212" y="11675"/>
                  </a:lnTo>
                  <a:lnTo>
                    <a:pt x="17370" y="11470"/>
                  </a:lnTo>
                  <a:lnTo>
                    <a:pt x="17516" y="11284"/>
                  </a:lnTo>
                  <a:lnTo>
                    <a:pt x="17696" y="11135"/>
                  </a:lnTo>
                  <a:lnTo>
                    <a:pt x="17865" y="11042"/>
                  </a:lnTo>
                  <a:lnTo>
                    <a:pt x="18033" y="10930"/>
                  </a:lnTo>
                  <a:lnTo>
                    <a:pt x="18213" y="10893"/>
                  </a:lnTo>
                  <a:lnTo>
                    <a:pt x="18382" y="10893"/>
                  </a:lnTo>
                  <a:lnTo>
                    <a:pt x="18551" y="10967"/>
                  </a:lnTo>
                  <a:lnTo>
                    <a:pt x="18708" y="11042"/>
                  </a:lnTo>
                  <a:lnTo>
                    <a:pt x="18855" y="11172"/>
                  </a:lnTo>
                  <a:lnTo>
                    <a:pt x="19012" y="11358"/>
                  </a:lnTo>
                  <a:lnTo>
                    <a:pt x="19136" y="11600"/>
                  </a:lnTo>
                  <a:lnTo>
                    <a:pt x="19271" y="11861"/>
                  </a:lnTo>
                  <a:lnTo>
                    <a:pt x="19440" y="12028"/>
                  </a:lnTo>
                  <a:lnTo>
                    <a:pt x="19608" y="12177"/>
                  </a:lnTo>
                  <a:lnTo>
                    <a:pt x="19822" y="12289"/>
                  </a:lnTo>
                  <a:lnTo>
                    <a:pt x="20025" y="12289"/>
                  </a:lnTo>
                  <a:lnTo>
                    <a:pt x="20238" y="12289"/>
                  </a:lnTo>
                  <a:lnTo>
                    <a:pt x="20452" y="12215"/>
                  </a:lnTo>
                  <a:lnTo>
                    <a:pt x="20643" y="12103"/>
                  </a:lnTo>
                  <a:lnTo>
                    <a:pt x="20846" y="11973"/>
                  </a:lnTo>
                  <a:lnTo>
                    <a:pt x="21037" y="11786"/>
                  </a:lnTo>
                  <a:lnTo>
                    <a:pt x="21206" y="11563"/>
                  </a:lnTo>
                  <a:lnTo>
                    <a:pt x="21363" y="11321"/>
                  </a:lnTo>
                  <a:lnTo>
                    <a:pt x="21465" y="11079"/>
                  </a:lnTo>
                  <a:lnTo>
                    <a:pt x="21577" y="10744"/>
                  </a:lnTo>
                  <a:lnTo>
                    <a:pt x="21622" y="10427"/>
                  </a:lnTo>
                  <a:lnTo>
                    <a:pt x="21645" y="10111"/>
                  </a:lnTo>
                  <a:lnTo>
                    <a:pt x="21622" y="9608"/>
                  </a:lnTo>
                  <a:lnTo>
                    <a:pt x="21577" y="9142"/>
                  </a:lnTo>
                  <a:lnTo>
                    <a:pt x="21465" y="8751"/>
                  </a:lnTo>
                  <a:lnTo>
                    <a:pt x="21363" y="8397"/>
                  </a:lnTo>
                  <a:lnTo>
                    <a:pt x="21206" y="8062"/>
                  </a:lnTo>
                  <a:lnTo>
                    <a:pt x="21037" y="7820"/>
                  </a:lnTo>
                  <a:lnTo>
                    <a:pt x="20846" y="7597"/>
                  </a:lnTo>
                  <a:lnTo>
                    <a:pt x="20643" y="7429"/>
                  </a:lnTo>
                  <a:lnTo>
                    <a:pt x="20452" y="7317"/>
                  </a:lnTo>
                  <a:lnTo>
                    <a:pt x="20238" y="7206"/>
                  </a:lnTo>
                  <a:lnTo>
                    <a:pt x="20025" y="7168"/>
                  </a:lnTo>
                  <a:lnTo>
                    <a:pt x="19822" y="7206"/>
                  </a:lnTo>
                  <a:lnTo>
                    <a:pt x="19608" y="7243"/>
                  </a:lnTo>
                  <a:lnTo>
                    <a:pt x="19440" y="7355"/>
                  </a:lnTo>
                  <a:lnTo>
                    <a:pt x="19271" y="7504"/>
                  </a:lnTo>
                  <a:lnTo>
                    <a:pt x="19136" y="7708"/>
                  </a:lnTo>
                  <a:lnTo>
                    <a:pt x="19012" y="7895"/>
                  </a:lnTo>
                  <a:lnTo>
                    <a:pt x="18832" y="8025"/>
                  </a:lnTo>
                  <a:lnTo>
                    <a:pt x="18663" y="8174"/>
                  </a:lnTo>
                  <a:lnTo>
                    <a:pt x="18472" y="8248"/>
                  </a:lnTo>
                  <a:lnTo>
                    <a:pt x="18270" y="8286"/>
                  </a:lnTo>
                  <a:lnTo>
                    <a:pt x="18078" y="8323"/>
                  </a:lnTo>
                  <a:lnTo>
                    <a:pt x="17887" y="8323"/>
                  </a:lnTo>
                  <a:lnTo>
                    <a:pt x="17696" y="8248"/>
                  </a:lnTo>
                  <a:lnTo>
                    <a:pt x="17493" y="8174"/>
                  </a:lnTo>
                  <a:lnTo>
                    <a:pt x="17302" y="8062"/>
                  </a:lnTo>
                  <a:lnTo>
                    <a:pt x="17133" y="7969"/>
                  </a:lnTo>
                  <a:lnTo>
                    <a:pt x="16976" y="7783"/>
                  </a:lnTo>
                  <a:lnTo>
                    <a:pt x="16852" y="7597"/>
                  </a:lnTo>
                  <a:lnTo>
                    <a:pt x="16740" y="7429"/>
                  </a:lnTo>
                  <a:lnTo>
                    <a:pt x="16672" y="7168"/>
                  </a:lnTo>
                  <a:lnTo>
                    <a:pt x="16638" y="6926"/>
                  </a:lnTo>
                  <a:lnTo>
                    <a:pt x="16616" y="6498"/>
                  </a:lnTo>
                  <a:lnTo>
                    <a:pt x="16616" y="5772"/>
                  </a:lnTo>
                  <a:lnTo>
                    <a:pt x="16650" y="4915"/>
                  </a:lnTo>
                  <a:lnTo>
                    <a:pt x="16695" y="3928"/>
                  </a:lnTo>
                  <a:lnTo>
                    <a:pt x="16762" y="2960"/>
                  </a:lnTo>
                  <a:lnTo>
                    <a:pt x="16830" y="1992"/>
                  </a:lnTo>
                  <a:lnTo>
                    <a:pt x="16908" y="1173"/>
                  </a:lnTo>
                  <a:lnTo>
                    <a:pt x="16976" y="521"/>
                  </a:lnTo>
                  <a:lnTo>
                    <a:pt x="16953" y="521"/>
                  </a:lnTo>
                  <a:lnTo>
                    <a:pt x="16931" y="521"/>
                  </a:lnTo>
                  <a:lnTo>
                    <a:pt x="16267" y="484"/>
                  </a:lnTo>
                  <a:lnTo>
                    <a:pt x="15637" y="428"/>
                  </a:lnTo>
                  <a:lnTo>
                    <a:pt x="15063" y="353"/>
                  </a:lnTo>
                  <a:lnTo>
                    <a:pt x="14523" y="279"/>
                  </a:lnTo>
                  <a:lnTo>
                    <a:pt x="14040" y="167"/>
                  </a:lnTo>
                  <a:lnTo>
                    <a:pt x="13635" y="93"/>
                  </a:lnTo>
                  <a:lnTo>
                    <a:pt x="13331" y="18"/>
                  </a:lnTo>
                  <a:lnTo>
                    <a:pt x="13117" y="18"/>
                  </a:lnTo>
                  <a:lnTo>
                    <a:pt x="12982" y="18"/>
                  </a:lnTo>
                  <a:lnTo>
                    <a:pt x="12858" y="130"/>
                  </a:lnTo>
                  <a:lnTo>
                    <a:pt x="12723" y="279"/>
                  </a:lnTo>
                  <a:lnTo>
                    <a:pt x="12622" y="446"/>
                  </a:lnTo>
                  <a:lnTo>
                    <a:pt x="12510" y="670"/>
                  </a:lnTo>
                  <a:lnTo>
                    <a:pt x="12419" y="912"/>
                  </a:lnTo>
                  <a:lnTo>
                    <a:pt x="12363" y="1210"/>
                  </a:lnTo>
                  <a:lnTo>
                    <a:pt x="12318" y="1526"/>
                  </a:lnTo>
                  <a:lnTo>
                    <a:pt x="12273" y="1843"/>
                  </a:lnTo>
                  <a:lnTo>
                    <a:pt x="12251" y="2215"/>
                  </a:lnTo>
                  <a:lnTo>
                    <a:pt x="12273" y="2532"/>
                  </a:lnTo>
                  <a:lnTo>
                    <a:pt x="12318" y="2886"/>
                  </a:lnTo>
                  <a:lnTo>
                    <a:pt x="12386" y="3240"/>
                  </a:lnTo>
                  <a:lnTo>
                    <a:pt x="12464" y="3556"/>
                  </a:lnTo>
                  <a:lnTo>
                    <a:pt x="12577" y="3891"/>
                  </a:lnTo>
                  <a:lnTo>
                    <a:pt x="12746" y="4171"/>
                  </a:lnTo>
                  <a:lnTo>
                    <a:pt x="12926" y="4487"/>
                  </a:lnTo>
                  <a:lnTo>
                    <a:pt x="13050" y="4860"/>
                  </a:lnTo>
                  <a:lnTo>
                    <a:pt x="13162" y="5251"/>
                  </a:lnTo>
                  <a:lnTo>
                    <a:pt x="13218" y="5604"/>
                  </a:lnTo>
                  <a:lnTo>
                    <a:pt x="13263" y="5995"/>
                  </a:lnTo>
                  <a:lnTo>
                    <a:pt x="13241" y="6386"/>
                  </a:lnTo>
                  <a:lnTo>
                    <a:pt x="13218" y="6740"/>
                  </a:lnTo>
                  <a:lnTo>
                    <a:pt x="13139" y="7094"/>
                  </a:lnTo>
                  <a:lnTo>
                    <a:pt x="13050" y="7429"/>
                  </a:lnTo>
                  <a:lnTo>
                    <a:pt x="12903" y="7746"/>
                  </a:lnTo>
                  <a:lnTo>
                    <a:pt x="12723" y="8025"/>
                  </a:lnTo>
                  <a:lnTo>
                    <a:pt x="12532" y="8286"/>
                  </a:lnTo>
                  <a:lnTo>
                    <a:pt x="12318" y="8491"/>
                  </a:lnTo>
                  <a:lnTo>
                    <a:pt x="12060" y="8677"/>
                  </a:lnTo>
                  <a:lnTo>
                    <a:pt x="11756" y="8788"/>
                  </a:lnTo>
                  <a:lnTo>
                    <a:pt x="11452" y="8826"/>
                  </a:lnTo>
                  <a:lnTo>
                    <a:pt x="11283" y="8826"/>
                  </a:lnTo>
                  <a:lnTo>
                    <a:pt x="11126" y="8826"/>
                  </a:lnTo>
                  <a:lnTo>
                    <a:pt x="11002" y="8788"/>
                  </a:lnTo>
                  <a:lnTo>
                    <a:pt x="10845" y="8714"/>
                  </a:lnTo>
                  <a:lnTo>
                    <a:pt x="10721" y="8640"/>
                  </a:lnTo>
                  <a:lnTo>
                    <a:pt x="10608" y="8565"/>
                  </a:lnTo>
                  <a:lnTo>
                    <a:pt x="10485" y="8453"/>
                  </a:lnTo>
                  <a:lnTo>
                    <a:pt x="10372" y="8323"/>
                  </a:lnTo>
                  <a:lnTo>
                    <a:pt x="10181" y="8062"/>
                  </a:lnTo>
                  <a:lnTo>
                    <a:pt x="10035" y="7746"/>
                  </a:lnTo>
                  <a:lnTo>
                    <a:pt x="9900" y="7392"/>
                  </a:lnTo>
                  <a:lnTo>
                    <a:pt x="9787" y="7001"/>
                  </a:lnTo>
                  <a:lnTo>
                    <a:pt x="9731" y="6610"/>
                  </a:lnTo>
                  <a:lnTo>
                    <a:pt x="9686" y="6219"/>
                  </a:lnTo>
                  <a:lnTo>
                    <a:pt x="9663" y="5772"/>
                  </a:lnTo>
                  <a:lnTo>
                    <a:pt x="9686" y="5381"/>
                  </a:lnTo>
                  <a:lnTo>
                    <a:pt x="9753" y="4990"/>
                  </a:lnTo>
                  <a:lnTo>
                    <a:pt x="9832" y="4636"/>
                  </a:lnTo>
                  <a:lnTo>
                    <a:pt x="9945" y="4320"/>
                  </a:lnTo>
                  <a:lnTo>
                    <a:pt x="10068" y="4022"/>
                  </a:lnTo>
                  <a:lnTo>
                    <a:pt x="10203" y="3817"/>
                  </a:lnTo>
                  <a:lnTo>
                    <a:pt x="10316" y="3593"/>
                  </a:lnTo>
                  <a:lnTo>
                    <a:pt x="10395" y="3351"/>
                  </a:lnTo>
                  <a:lnTo>
                    <a:pt x="10462" y="3109"/>
                  </a:lnTo>
                  <a:lnTo>
                    <a:pt x="10507" y="2848"/>
                  </a:lnTo>
                  <a:lnTo>
                    <a:pt x="10530" y="2606"/>
                  </a:lnTo>
                  <a:lnTo>
                    <a:pt x="10507" y="2346"/>
                  </a:lnTo>
                  <a:lnTo>
                    <a:pt x="10462" y="2141"/>
                  </a:lnTo>
                  <a:lnTo>
                    <a:pt x="10395" y="1880"/>
                  </a:lnTo>
                  <a:lnTo>
                    <a:pt x="10293" y="1638"/>
                  </a:lnTo>
                  <a:lnTo>
                    <a:pt x="10158" y="1415"/>
                  </a:lnTo>
                  <a:lnTo>
                    <a:pt x="9967" y="1210"/>
                  </a:lnTo>
                  <a:lnTo>
                    <a:pt x="9753" y="986"/>
                  </a:lnTo>
                  <a:lnTo>
                    <a:pt x="9495" y="819"/>
                  </a:lnTo>
                  <a:lnTo>
                    <a:pt x="9191" y="670"/>
                  </a:lnTo>
                  <a:lnTo>
                    <a:pt x="8842" y="521"/>
                  </a:lnTo>
                  <a:lnTo>
                    <a:pt x="8471" y="446"/>
                  </a:lnTo>
                  <a:lnTo>
                    <a:pt x="7998" y="428"/>
                  </a:lnTo>
                  <a:lnTo>
                    <a:pt x="7413" y="428"/>
                  </a:lnTo>
                  <a:lnTo>
                    <a:pt x="6817" y="446"/>
                  </a:lnTo>
                  <a:lnTo>
                    <a:pt x="6187" y="521"/>
                  </a:lnTo>
                  <a:lnTo>
                    <a:pt x="5602" y="633"/>
                  </a:lnTo>
                  <a:lnTo>
                    <a:pt x="5107" y="744"/>
                  </a:lnTo>
                  <a:lnTo>
                    <a:pt x="4725" y="856"/>
                  </a:lnTo>
                  <a:lnTo>
                    <a:pt x="4848" y="1564"/>
                  </a:lnTo>
                  <a:lnTo>
                    <a:pt x="5028" y="2495"/>
                  </a:lnTo>
                  <a:lnTo>
                    <a:pt x="5175" y="3556"/>
                  </a:lnTo>
                  <a:lnTo>
                    <a:pt x="5298" y="4673"/>
                  </a:lnTo>
                  <a:lnTo>
                    <a:pt x="5343" y="5213"/>
                  </a:lnTo>
                  <a:lnTo>
                    <a:pt x="5388" y="5753"/>
                  </a:lnTo>
                  <a:lnTo>
                    <a:pt x="5411" y="6275"/>
                  </a:lnTo>
                  <a:lnTo>
                    <a:pt x="5411" y="6740"/>
                  </a:lnTo>
                  <a:lnTo>
                    <a:pt x="5366" y="7168"/>
                  </a:lnTo>
                  <a:lnTo>
                    <a:pt x="5321" y="7541"/>
                  </a:lnTo>
                  <a:lnTo>
                    <a:pt x="5287" y="7708"/>
                  </a:lnTo>
                  <a:lnTo>
                    <a:pt x="5242" y="7857"/>
                  </a:lnTo>
                  <a:lnTo>
                    <a:pt x="5197" y="7969"/>
                  </a:lnTo>
                  <a:lnTo>
                    <a:pt x="5130" y="8062"/>
                  </a:lnTo>
                  <a:lnTo>
                    <a:pt x="5006" y="8248"/>
                  </a:lnTo>
                  <a:lnTo>
                    <a:pt x="4848" y="8397"/>
                  </a:lnTo>
                  <a:lnTo>
                    <a:pt x="4725" y="8528"/>
                  </a:lnTo>
                  <a:lnTo>
                    <a:pt x="4567" y="8640"/>
                  </a:lnTo>
                  <a:lnTo>
                    <a:pt x="4421" y="8714"/>
                  </a:lnTo>
                  <a:lnTo>
                    <a:pt x="4263" y="8751"/>
                  </a:lnTo>
                  <a:lnTo>
                    <a:pt x="4095" y="8788"/>
                  </a:lnTo>
                  <a:lnTo>
                    <a:pt x="3948" y="8788"/>
                  </a:lnTo>
                  <a:lnTo>
                    <a:pt x="3791" y="8751"/>
                  </a:lnTo>
                  <a:lnTo>
                    <a:pt x="3667" y="8714"/>
                  </a:lnTo>
                  <a:lnTo>
                    <a:pt x="3510" y="8677"/>
                  </a:lnTo>
                  <a:lnTo>
                    <a:pt x="3386" y="8602"/>
                  </a:lnTo>
                  <a:lnTo>
                    <a:pt x="3251" y="8491"/>
                  </a:lnTo>
                  <a:lnTo>
                    <a:pt x="3127" y="8360"/>
                  </a:lnTo>
                  <a:lnTo>
                    <a:pt x="3015" y="8248"/>
                  </a:lnTo>
                  <a:lnTo>
                    <a:pt x="2925" y="8062"/>
                  </a:lnTo>
                  <a:lnTo>
                    <a:pt x="2778" y="7857"/>
                  </a:lnTo>
                  <a:lnTo>
                    <a:pt x="2610" y="7671"/>
                  </a:lnTo>
                  <a:lnTo>
                    <a:pt x="2407" y="7541"/>
                  </a:lnTo>
                  <a:lnTo>
                    <a:pt x="2171" y="7466"/>
                  </a:lnTo>
                  <a:lnTo>
                    <a:pt x="1957" y="7429"/>
                  </a:lnTo>
                  <a:lnTo>
                    <a:pt x="1698" y="7429"/>
                  </a:lnTo>
                  <a:lnTo>
                    <a:pt x="1462" y="7466"/>
                  </a:lnTo>
                  <a:lnTo>
                    <a:pt x="1226" y="7559"/>
                  </a:lnTo>
                  <a:lnTo>
                    <a:pt x="989" y="7708"/>
                  </a:lnTo>
                  <a:lnTo>
                    <a:pt x="776" y="7932"/>
                  </a:lnTo>
                  <a:lnTo>
                    <a:pt x="551" y="8211"/>
                  </a:lnTo>
                  <a:lnTo>
                    <a:pt x="382" y="8528"/>
                  </a:lnTo>
                  <a:lnTo>
                    <a:pt x="315" y="8714"/>
                  </a:lnTo>
                  <a:lnTo>
                    <a:pt x="236" y="8919"/>
                  </a:lnTo>
                  <a:lnTo>
                    <a:pt x="191" y="9142"/>
                  </a:lnTo>
                  <a:lnTo>
                    <a:pt x="123" y="9347"/>
                  </a:lnTo>
                  <a:lnTo>
                    <a:pt x="78" y="9608"/>
                  </a:lnTo>
                  <a:lnTo>
                    <a:pt x="56" y="9887"/>
                  </a:lnTo>
                  <a:lnTo>
                    <a:pt x="33" y="10185"/>
                  </a:lnTo>
                  <a:lnTo>
                    <a:pt x="33" y="10464"/>
                  </a:lnTo>
                  <a:lnTo>
                    <a:pt x="33" y="10706"/>
                  </a:lnTo>
                  <a:lnTo>
                    <a:pt x="56" y="10967"/>
                  </a:lnTo>
                  <a:lnTo>
                    <a:pt x="78" y="11172"/>
                  </a:lnTo>
                  <a:lnTo>
                    <a:pt x="123" y="11395"/>
                  </a:lnTo>
                  <a:lnTo>
                    <a:pt x="168" y="11600"/>
                  </a:lnTo>
                  <a:lnTo>
                    <a:pt x="236" y="11786"/>
                  </a:lnTo>
                  <a:lnTo>
                    <a:pt x="292" y="11973"/>
                  </a:lnTo>
                  <a:lnTo>
                    <a:pt x="382" y="12140"/>
                  </a:lnTo>
                  <a:lnTo>
                    <a:pt x="540" y="12419"/>
                  </a:lnTo>
                  <a:lnTo>
                    <a:pt x="731" y="12680"/>
                  </a:lnTo>
                  <a:lnTo>
                    <a:pt x="944" y="12866"/>
                  </a:lnTo>
                  <a:lnTo>
                    <a:pt x="1158" y="12997"/>
                  </a:lnTo>
                  <a:lnTo>
                    <a:pt x="1395" y="13108"/>
                  </a:lnTo>
                  <a:lnTo>
                    <a:pt x="1608" y="13183"/>
                  </a:lnTo>
                  <a:lnTo>
                    <a:pt x="1856" y="13183"/>
                  </a:lnTo>
                  <a:lnTo>
                    <a:pt x="2070" y="13146"/>
                  </a:lnTo>
                  <a:lnTo>
                    <a:pt x="2261" y="13071"/>
                  </a:lnTo>
                  <a:lnTo>
                    <a:pt x="2430" y="12960"/>
                  </a:lnTo>
                  <a:lnTo>
                    <a:pt x="2587" y="12792"/>
                  </a:lnTo>
                  <a:lnTo>
                    <a:pt x="2688" y="12606"/>
                  </a:lnTo>
                  <a:lnTo>
                    <a:pt x="2801" y="12419"/>
                  </a:lnTo>
                  <a:lnTo>
                    <a:pt x="2925" y="12289"/>
                  </a:lnTo>
                  <a:lnTo>
                    <a:pt x="3082" y="12177"/>
                  </a:lnTo>
                  <a:lnTo>
                    <a:pt x="3228" y="12103"/>
                  </a:lnTo>
                  <a:lnTo>
                    <a:pt x="3408" y="12103"/>
                  </a:lnTo>
                  <a:lnTo>
                    <a:pt x="3577" y="12103"/>
                  </a:lnTo>
                  <a:lnTo>
                    <a:pt x="3723" y="12177"/>
                  </a:lnTo>
                  <a:lnTo>
                    <a:pt x="3903" y="12252"/>
                  </a:lnTo>
                  <a:lnTo>
                    <a:pt x="4072" y="12364"/>
                  </a:lnTo>
                  <a:lnTo>
                    <a:pt x="4230" y="12494"/>
                  </a:lnTo>
                  <a:lnTo>
                    <a:pt x="4353" y="12643"/>
                  </a:lnTo>
                  <a:lnTo>
                    <a:pt x="4488" y="12829"/>
                  </a:lnTo>
                  <a:lnTo>
                    <a:pt x="4567" y="13034"/>
                  </a:lnTo>
                  <a:lnTo>
                    <a:pt x="4657" y="13257"/>
                  </a:lnTo>
                  <a:lnTo>
                    <a:pt x="4702" y="13462"/>
                  </a:lnTo>
                  <a:lnTo>
                    <a:pt x="4725" y="13686"/>
                  </a:lnTo>
                  <a:lnTo>
                    <a:pt x="4702" y="14282"/>
                  </a:lnTo>
                  <a:lnTo>
                    <a:pt x="4657" y="15045"/>
                  </a:lnTo>
                  <a:lnTo>
                    <a:pt x="4612" y="15976"/>
                  </a:lnTo>
                  <a:lnTo>
                    <a:pt x="4590" y="16926"/>
                  </a:lnTo>
                  <a:lnTo>
                    <a:pt x="4567" y="17968"/>
                  </a:lnTo>
                  <a:lnTo>
                    <a:pt x="4567" y="19011"/>
                  </a:lnTo>
                  <a:lnTo>
                    <a:pt x="4590" y="19514"/>
                  </a:lnTo>
                  <a:lnTo>
                    <a:pt x="4612" y="19980"/>
                  </a:lnTo>
                  <a:lnTo>
                    <a:pt x="4657" y="20426"/>
                  </a:lnTo>
                  <a:lnTo>
                    <a:pt x="4725" y="20836"/>
                  </a:lnTo>
                  <a:lnTo>
                    <a:pt x="4848" y="20929"/>
                  </a:lnTo>
                  <a:lnTo>
                    <a:pt x="5040" y="21004"/>
                  </a:lnTo>
                  <a:lnTo>
                    <a:pt x="5265" y="21078"/>
                  </a:lnTo>
                  <a:lnTo>
                    <a:pt x="5478" y="21115"/>
                  </a:lnTo>
                  <a:lnTo>
                    <a:pt x="6041" y="21115"/>
                  </a:lnTo>
                  <a:lnTo>
                    <a:pt x="6637" y="21078"/>
                  </a:lnTo>
                  <a:lnTo>
                    <a:pt x="7312" y="21004"/>
                  </a:lnTo>
                  <a:lnTo>
                    <a:pt x="7998" y="20929"/>
                  </a:lnTo>
                  <a:lnTo>
                    <a:pt x="8696" y="20855"/>
                  </a:lnTo>
                  <a:lnTo>
                    <a:pt x="9360" y="20836"/>
                  </a:lnTo>
                  <a:close/>
                </a:path>
              </a:pathLst>
            </a:custGeom>
            <a:solidFill>
              <a:srgbClr val="CC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3" name="Group 64"/>
          <p:cNvGrpSpPr>
            <a:grpSpLocks/>
          </p:cNvGrpSpPr>
          <p:nvPr/>
        </p:nvGrpSpPr>
        <p:grpSpPr bwMode="auto">
          <a:xfrm>
            <a:off x="3635375" y="5445125"/>
            <a:ext cx="503238" cy="552450"/>
            <a:chOff x="1824" y="633"/>
            <a:chExt cx="2834" cy="2849"/>
          </a:xfrm>
        </p:grpSpPr>
        <p:sp>
          <p:nvSpPr>
            <p:cNvPr id="24655" name="Puzzle3"/>
            <p:cNvSpPr>
              <a:spLocks noEditPoints="1" noChangeArrowheads="1"/>
            </p:cNvSpPr>
            <p:nvPr/>
          </p:nvSpPr>
          <p:spPr bwMode="auto">
            <a:xfrm>
              <a:off x="3204" y="633"/>
              <a:ext cx="1114" cy="151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2269 w 21600"/>
                <a:gd name="T25" fmla="*/ 7718 h 21600"/>
                <a:gd name="T26" fmla="*/ 19157 w 21600"/>
                <a:gd name="T27" fmla="*/ 2023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6625" y="20892"/>
                  </a:moveTo>
                  <a:lnTo>
                    <a:pt x="7105" y="21023"/>
                  </a:lnTo>
                  <a:lnTo>
                    <a:pt x="7513" y="21088"/>
                  </a:lnTo>
                  <a:lnTo>
                    <a:pt x="7922" y="21115"/>
                  </a:lnTo>
                  <a:lnTo>
                    <a:pt x="8242" y="21115"/>
                  </a:lnTo>
                  <a:lnTo>
                    <a:pt x="8544" y="21062"/>
                  </a:lnTo>
                  <a:lnTo>
                    <a:pt x="8810" y="20997"/>
                  </a:lnTo>
                  <a:lnTo>
                    <a:pt x="9023" y="20892"/>
                  </a:lnTo>
                  <a:lnTo>
                    <a:pt x="9148" y="20761"/>
                  </a:lnTo>
                  <a:lnTo>
                    <a:pt x="9290" y="20616"/>
                  </a:lnTo>
                  <a:lnTo>
                    <a:pt x="9361" y="20459"/>
                  </a:lnTo>
                  <a:lnTo>
                    <a:pt x="9396" y="20289"/>
                  </a:lnTo>
                  <a:lnTo>
                    <a:pt x="9396" y="20092"/>
                  </a:lnTo>
                  <a:lnTo>
                    <a:pt x="9325" y="19909"/>
                  </a:lnTo>
                  <a:lnTo>
                    <a:pt x="9219" y="19738"/>
                  </a:lnTo>
                  <a:lnTo>
                    <a:pt x="9094" y="19555"/>
                  </a:lnTo>
                  <a:lnTo>
                    <a:pt x="8917" y="19384"/>
                  </a:lnTo>
                  <a:lnTo>
                    <a:pt x="8650" y="19162"/>
                  </a:lnTo>
                  <a:lnTo>
                    <a:pt x="8437" y="18900"/>
                  </a:lnTo>
                  <a:lnTo>
                    <a:pt x="8277" y="18624"/>
                  </a:lnTo>
                  <a:lnTo>
                    <a:pt x="8135" y="18349"/>
                  </a:lnTo>
                  <a:lnTo>
                    <a:pt x="8028" y="18048"/>
                  </a:lnTo>
                  <a:lnTo>
                    <a:pt x="7993" y="17746"/>
                  </a:lnTo>
                  <a:lnTo>
                    <a:pt x="7993" y="17471"/>
                  </a:lnTo>
                  <a:lnTo>
                    <a:pt x="8028" y="17169"/>
                  </a:lnTo>
                  <a:lnTo>
                    <a:pt x="8135" y="16920"/>
                  </a:lnTo>
                  <a:lnTo>
                    <a:pt x="8277" y="16671"/>
                  </a:lnTo>
                  <a:lnTo>
                    <a:pt x="8366" y="16540"/>
                  </a:lnTo>
                  <a:lnTo>
                    <a:pt x="8473" y="16409"/>
                  </a:lnTo>
                  <a:lnTo>
                    <a:pt x="8615" y="16317"/>
                  </a:lnTo>
                  <a:lnTo>
                    <a:pt x="8739" y="16213"/>
                  </a:lnTo>
                  <a:lnTo>
                    <a:pt x="8881" y="16134"/>
                  </a:lnTo>
                  <a:lnTo>
                    <a:pt x="9059" y="16055"/>
                  </a:lnTo>
                  <a:lnTo>
                    <a:pt x="9254" y="15990"/>
                  </a:lnTo>
                  <a:lnTo>
                    <a:pt x="9432" y="15911"/>
                  </a:lnTo>
                  <a:lnTo>
                    <a:pt x="9663" y="15885"/>
                  </a:lnTo>
                  <a:lnTo>
                    <a:pt x="9876" y="15833"/>
                  </a:lnTo>
                  <a:lnTo>
                    <a:pt x="10142" y="15806"/>
                  </a:lnTo>
                  <a:lnTo>
                    <a:pt x="10391" y="15806"/>
                  </a:lnTo>
                  <a:lnTo>
                    <a:pt x="10728" y="15806"/>
                  </a:lnTo>
                  <a:lnTo>
                    <a:pt x="10995" y="15806"/>
                  </a:lnTo>
                  <a:lnTo>
                    <a:pt x="11279" y="15833"/>
                  </a:lnTo>
                  <a:lnTo>
                    <a:pt x="11546" y="15885"/>
                  </a:lnTo>
                  <a:lnTo>
                    <a:pt x="11776" y="15937"/>
                  </a:lnTo>
                  <a:lnTo>
                    <a:pt x="12025" y="15990"/>
                  </a:lnTo>
                  <a:lnTo>
                    <a:pt x="12221" y="16055"/>
                  </a:lnTo>
                  <a:lnTo>
                    <a:pt x="12434" y="16134"/>
                  </a:lnTo>
                  <a:lnTo>
                    <a:pt x="12611" y="16213"/>
                  </a:lnTo>
                  <a:lnTo>
                    <a:pt x="12771" y="16317"/>
                  </a:lnTo>
                  <a:lnTo>
                    <a:pt x="12913" y="16409"/>
                  </a:lnTo>
                  <a:lnTo>
                    <a:pt x="13038" y="16514"/>
                  </a:lnTo>
                  <a:lnTo>
                    <a:pt x="13251" y="16737"/>
                  </a:lnTo>
                  <a:lnTo>
                    <a:pt x="13428" y="16986"/>
                  </a:lnTo>
                  <a:lnTo>
                    <a:pt x="13517" y="17248"/>
                  </a:lnTo>
                  <a:lnTo>
                    <a:pt x="13588" y="17523"/>
                  </a:lnTo>
                  <a:lnTo>
                    <a:pt x="13588" y="17799"/>
                  </a:lnTo>
                  <a:lnTo>
                    <a:pt x="13517" y="18074"/>
                  </a:lnTo>
                  <a:lnTo>
                    <a:pt x="13428" y="18323"/>
                  </a:lnTo>
                  <a:lnTo>
                    <a:pt x="13286" y="18572"/>
                  </a:lnTo>
                  <a:lnTo>
                    <a:pt x="13109" y="18808"/>
                  </a:lnTo>
                  <a:lnTo>
                    <a:pt x="12878" y="19031"/>
                  </a:lnTo>
                  <a:lnTo>
                    <a:pt x="12434" y="19411"/>
                  </a:lnTo>
                  <a:lnTo>
                    <a:pt x="12132" y="19738"/>
                  </a:lnTo>
                  <a:lnTo>
                    <a:pt x="12025" y="19856"/>
                  </a:lnTo>
                  <a:lnTo>
                    <a:pt x="11919" y="20014"/>
                  </a:lnTo>
                  <a:lnTo>
                    <a:pt x="11883" y="20132"/>
                  </a:lnTo>
                  <a:lnTo>
                    <a:pt x="11883" y="20263"/>
                  </a:lnTo>
                  <a:lnTo>
                    <a:pt x="11883" y="20394"/>
                  </a:lnTo>
                  <a:lnTo>
                    <a:pt x="11954" y="20485"/>
                  </a:lnTo>
                  <a:lnTo>
                    <a:pt x="12061" y="20590"/>
                  </a:lnTo>
                  <a:lnTo>
                    <a:pt x="12185" y="20695"/>
                  </a:lnTo>
                  <a:lnTo>
                    <a:pt x="12327" y="20787"/>
                  </a:lnTo>
                  <a:lnTo>
                    <a:pt x="12540" y="20892"/>
                  </a:lnTo>
                  <a:lnTo>
                    <a:pt x="12771" y="20997"/>
                  </a:lnTo>
                  <a:lnTo>
                    <a:pt x="13073" y="21088"/>
                  </a:lnTo>
                  <a:lnTo>
                    <a:pt x="13428" y="21193"/>
                  </a:lnTo>
                  <a:lnTo>
                    <a:pt x="13873" y="21298"/>
                  </a:lnTo>
                  <a:lnTo>
                    <a:pt x="14317" y="21390"/>
                  </a:lnTo>
                  <a:lnTo>
                    <a:pt x="14778" y="21468"/>
                  </a:lnTo>
                  <a:lnTo>
                    <a:pt x="15294" y="21547"/>
                  </a:lnTo>
                  <a:lnTo>
                    <a:pt x="15809" y="21600"/>
                  </a:lnTo>
                  <a:lnTo>
                    <a:pt x="16359" y="21652"/>
                  </a:lnTo>
                  <a:lnTo>
                    <a:pt x="16875" y="21678"/>
                  </a:lnTo>
                  <a:lnTo>
                    <a:pt x="17407" y="21678"/>
                  </a:lnTo>
                  <a:lnTo>
                    <a:pt x="17958" y="21678"/>
                  </a:lnTo>
                  <a:lnTo>
                    <a:pt x="18473" y="21652"/>
                  </a:lnTo>
                  <a:lnTo>
                    <a:pt x="18953" y="21573"/>
                  </a:lnTo>
                  <a:lnTo>
                    <a:pt x="19397" y="21495"/>
                  </a:lnTo>
                  <a:lnTo>
                    <a:pt x="19841" y="21390"/>
                  </a:lnTo>
                  <a:lnTo>
                    <a:pt x="20214" y="21272"/>
                  </a:lnTo>
                  <a:lnTo>
                    <a:pt x="20551" y="21088"/>
                  </a:lnTo>
                  <a:lnTo>
                    <a:pt x="20480" y="20787"/>
                  </a:lnTo>
                  <a:lnTo>
                    <a:pt x="20409" y="20485"/>
                  </a:lnTo>
                  <a:lnTo>
                    <a:pt x="20356" y="20158"/>
                  </a:lnTo>
                  <a:lnTo>
                    <a:pt x="20356" y="19804"/>
                  </a:lnTo>
                  <a:lnTo>
                    <a:pt x="20321" y="19083"/>
                  </a:lnTo>
                  <a:lnTo>
                    <a:pt x="20356" y="18349"/>
                  </a:lnTo>
                  <a:lnTo>
                    <a:pt x="20409" y="17641"/>
                  </a:lnTo>
                  <a:lnTo>
                    <a:pt x="20480" y="17012"/>
                  </a:lnTo>
                  <a:lnTo>
                    <a:pt x="20551" y="16488"/>
                  </a:lnTo>
                  <a:lnTo>
                    <a:pt x="20551" y="16055"/>
                  </a:lnTo>
                  <a:lnTo>
                    <a:pt x="20551" y="15911"/>
                  </a:lnTo>
                  <a:lnTo>
                    <a:pt x="20445" y="15754"/>
                  </a:lnTo>
                  <a:lnTo>
                    <a:pt x="20356" y="15610"/>
                  </a:lnTo>
                  <a:lnTo>
                    <a:pt x="20178" y="15452"/>
                  </a:lnTo>
                  <a:lnTo>
                    <a:pt x="20001" y="15334"/>
                  </a:lnTo>
                  <a:lnTo>
                    <a:pt x="19770" y="15230"/>
                  </a:lnTo>
                  <a:lnTo>
                    <a:pt x="19521" y="15125"/>
                  </a:lnTo>
                  <a:lnTo>
                    <a:pt x="19290" y="15059"/>
                  </a:lnTo>
                  <a:lnTo>
                    <a:pt x="19024" y="15007"/>
                  </a:lnTo>
                  <a:lnTo>
                    <a:pt x="18740" y="14954"/>
                  </a:lnTo>
                  <a:lnTo>
                    <a:pt x="18509" y="14954"/>
                  </a:lnTo>
                  <a:lnTo>
                    <a:pt x="18225" y="14954"/>
                  </a:lnTo>
                  <a:lnTo>
                    <a:pt x="17994" y="15007"/>
                  </a:lnTo>
                  <a:lnTo>
                    <a:pt x="17763" y="15085"/>
                  </a:lnTo>
                  <a:lnTo>
                    <a:pt x="17550" y="15177"/>
                  </a:lnTo>
                  <a:lnTo>
                    <a:pt x="17372" y="15308"/>
                  </a:lnTo>
                  <a:lnTo>
                    <a:pt x="17176" y="15426"/>
                  </a:lnTo>
                  <a:lnTo>
                    <a:pt x="16928" y="15557"/>
                  </a:lnTo>
                  <a:lnTo>
                    <a:pt x="16661" y="15636"/>
                  </a:lnTo>
                  <a:lnTo>
                    <a:pt x="16359" y="15688"/>
                  </a:lnTo>
                  <a:lnTo>
                    <a:pt x="16022" y="15715"/>
                  </a:lnTo>
                  <a:lnTo>
                    <a:pt x="15667" y="15688"/>
                  </a:lnTo>
                  <a:lnTo>
                    <a:pt x="15294" y="15662"/>
                  </a:lnTo>
                  <a:lnTo>
                    <a:pt x="14956" y="15583"/>
                  </a:lnTo>
                  <a:lnTo>
                    <a:pt x="14619" y="15479"/>
                  </a:lnTo>
                  <a:lnTo>
                    <a:pt x="14281" y="15334"/>
                  </a:lnTo>
                  <a:lnTo>
                    <a:pt x="13961" y="15177"/>
                  </a:lnTo>
                  <a:lnTo>
                    <a:pt x="13695" y="14981"/>
                  </a:lnTo>
                  <a:lnTo>
                    <a:pt x="13588" y="14850"/>
                  </a:lnTo>
                  <a:lnTo>
                    <a:pt x="13482" y="14732"/>
                  </a:lnTo>
                  <a:lnTo>
                    <a:pt x="13393" y="14600"/>
                  </a:lnTo>
                  <a:lnTo>
                    <a:pt x="13322" y="14456"/>
                  </a:lnTo>
                  <a:lnTo>
                    <a:pt x="13251" y="14299"/>
                  </a:lnTo>
                  <a:lnTo>
                    <a:pt x="13215" y="14155"/>
                  </a:lnTo>
                  <a:lnTo>
                    <a:pt x="13180" y="13971"/>
                  </a:lnTo>
                  <a:lnTo>
                    <a:pt x="13180" y="13801"/>
                  </a:lnTo>
                  <a:lnTo>
                    <a:pt x="13180" y="13591"/>
                  </a:lnTo>
                  <a:lnTo>
                    <a:pt x="13215" y="13395"/>
                  </a:lnTo>
                  <a:lnTo>
                    <a:pt x="13251" y="13198"/>
                  </a:lnTo>
                  <a:lnTo>
                    <a:pt x="13322" y="13015"/>
                  </a:lnTo>
                  <a:lnTo>
                    <a:pt x="13393" y="12870"/>
                  </a:lnTo>
                  <a:lnTo>
                    <a:pt x="13482" y="12713"/>
                  </a:lnTo>
                  <a:lnTo>
                    <a:pt x="13588" y="12569"/>
                  </a:lnTo>
                  <a:lnTo>
                    <a:pt x="13730" y="12438"/>
                  </a:lnTo>
                  <a:lnTo>
                    <a:pt x="13997" y="12215"/>
                  </a:lnTo>
                  <a:lnTo>
                    <a:pt x="14334" y="12005"/>
                  </a:lnTo>
                  <a:lnTo>
                    <a:pt x="14690" y="11861"/>
                  </a:lnTo>
                  <a:lnTo>
                    <a:pt x="15063" y="11756"/>
                  </a:lnTo>
                  <a:lnTo>
                    <a:pt x="15436" y="11678"/>
                  </a:lnTo>
                  <a:lnTo>
                    <a:pt x="15809" y="11638"/>
                  </a:lnTo>
                  <a:lnTo>
                    <a:pt x="16182" y="11638"/>
                  </a:lnTo>
                  <a:lnTo>
                    <a:pt x="16555" y="11678"/>
                  </a:lnTo>
                  <a:lnTo>
                    <a:pt x="16910" y="11730"/>
                  </a:lnTo>
                  <a:lnTo>
                    <a:pt x="17248" y="11835"/>
                  </a:lnTo>
                  <a:lnTo>
                    <a:pt x="17514" y="11966"/>
                  </a:lnTo>
                  <a:lnTo>
                    <a:pt x="17763" y="12110"/>
                  </a:lnTo>
                  <a:lnTo>
                    <a:pt x="17887" y="12215"/>
                  </a:lnTo>
                  <a:lnTo>
                    <a:pt x="18065" y="12307"/>
                  </a:lnTo>
                  <a:lnTo>
                    <a:pt x="18260" y="12412"/>
                  </a:lnTo>
                  <a:lnTo>
                    <a:pt x="18438" y="12464"/>
                  </a:lnTo>
                  <a:lnTo>
                    <a:pt x="18669" y="12543"/>
                  </a:lnTo>
                  <a:lnTo>
                    <a:pt x="18882" y="12569"/>
                  </a:lnTo>
                  <a:lnTo>
                    <a:pt x="19113" y="12595"/>
                  </a:lnTo>
                  <a:lnTo>
                    <a:pt x="19361" y="12608"/>
                  </a:lnTo>
                  <a:lnTo>
                    <a:pt x="19592" y="12608"/>
                  </a:lnTo>
                  <a:lnTo>
                    <a:pt x="19841" y="12595"/>
                  </a:lnTo>
                  <a:lnTo>
                    <a:pt x="20072" y="12543"/>
                  </a:lnTo>
                  <a:lnTo>
                    <a:pt x="20321" y="12490"/>
                  </a:lnTo>
                  <a:lnTo>
                    <a:pt x="20551" y="12438"/>
                  </a:lnTo>
                  <a:lnTo>
                    <a:pt x="20800" y="12333"/>
                  </a:lnTo>
                  <a:lnTo>
                    <a:pt x="20996" y="12241"/>
                  </a:lnTo>
                  <a:lnTo>
                    <a:pt x="21244" y="12110"/>
                  </a:lnTo>
                  <a:lnTo>
                    <a:pt x="21298" y="12032"/>
                  </a:lnTo>
                  <a:lnTo>
                    <a:pt x="21404" y="11966"/>
                  </a:lnTo>
                  <a:lnTo>
                    <a:pt x="21475" y="11861"/>
                  </a:lnTo>
                  <a:lnTo>
                    <a:pt x="21511" y="11730"/>
                  </a:lnTo>
                  <a:lnTo>
                    <a:pt x="21617" y="11481"/>
                  </a:lnTo>
                  <a:lnTo>
                    <a:pt x="21653" y="11180"/>
                  </a:lnTo>
                  <a:lnTo>
                    <a:pt x="21653" y="10826"/>
                  </a:lnTo>
                  <a:lnTo>
                    <a:pt x="21653" y="10472"/>
                  </a:lnTo>
                  <a:lnTo>
                    <a:pt x="21582" y="10092"/>
                  </a:lnTo>
                  <a:lnTo>
                    <a:pt x="21511" y="9725"/>
                  </a:lnTo>
                  <a:lnTo>
                    <a:pt x="21298" y="8912"/>
                  </a:lnTo>
                  <a:lnTo>
                    <a:pt x="21067" y="8191"/>
                  </a:lnTo>
                  <a:lnTo>
                    <a:pt x="20800" y="7536"/>
                  </a:lnTo>
                  <a:lnTo>
                    <a:pt x="20551" y="7025"/>
                  </a:lnTo>
                  <a:lnTo>
                    <a:pt x="20001" y="7103"/>
                  </a:lnTo>
                  <a:lnTo>
                    <a:pt x="19432" y="7156"/>
                  </a:lnTo>
                  <a:lnTo>
                    <a:pt x="18846" y="7208"/>
                  </a:lnTo>
                  <a:lnTo>
                    <a:pt x="18225" y="7208"/>
                  </a:lnTo>
                  <a:lnTo>
                    <a:pt x="17656" y="7208"/>
                  </a:lnTo>
                  <a:lnTo>
                    <a:pt x="17070" y="7182"/>
                  </a:lnTo>
                  <a:lnTo>
                    <a:pt x="16484" y="7156"/>
                  </a:lnTo>
                  <a:lnTo>
                    <a:pt x="15986" y="7103"/>
                  </a:lnTo>
                  <a:lnTo>
                    <a:pt x="14992" y="6999"/>
                  </a:lnTo>
                  <a:lnTo>
                    <a:pt x="14210" y="6907"/>
                  </a:lnTo>
                  <a:lnTo>
                    <a:pt x="13695" y="6828"/>
                  </a:lnTo>
                  <a:lnTo>
                    <a:pt x="13517" y="6802"/>
                  </a:lnTo>
                  <a:lnTo>
                    <a:pt x="13073" y="6645"/>
                  </a:lnTo>
                  <a:lnTo>
                    <a:pt x="12700" y="6474"/>
                  </a:lnTo>
                  <a:lnTo>
                    <a:pt x="12363" y="6304"/>
                  </a:lnTo>
                  <a:lnTo>
                    <a:pt x="12132" y="6094"/>
                  </a:lnTo>
                  <a:lnTo>
                    <a:pt x="11919" y="5871"/>
                  </a:lnTo>
                  <a:lnTo>
                    <a:pt x="11776" y="5649"/>
                  </a:lnTo>
                  <a:lnTo>
                    <a:pt x="11688" y="5413"/>
                  </a:lnTo>
                  <a:lnTo>
                    <a:pt x="11617" y="5190"/>
                  </a:lnTo>
                  <a:lnTo>
                    <a:pt x="11617" y="4941"/>
                  </a:lnTo>
                  <a:lnTo>
                    <a:pt x="11652" y="4718"/>
                  </a:lnTo>
                  <a:lnTo>
                    <a:pt x="11723" y="4482"/>
                  </a:lnTo>
                  <a:lnTo>
                    <a:pt x="11812" y="4285"/>
                  </a:lnTo>
                  <a:lnTo>
                    <a:pt x="11919" y="4089"/>
                  </a:lnTo>
                  <a:lnTo>
                    <a:pt x="12096" y="3905"/>
                  </a:lnTo>
                  <a:lnTo>
                    <a:pt x="12292" y="3735"/>
                  </a:lnTo>
                  <a:lnTo>
                    <a:pt x="12505" y="3604"/>
                  </a:lnTo>
                  <a:lnTo>
                    <a:pt x="12700" y="3460"/>
                  </a:lnTo>
                  <a:lnTo>
                    <a:pt x="12878" y="3250"/>
                  </a:lnTo>
                  <a:lnTo>
                    <a:pt x="13038" y="3027"/>
                  </a:lnTo>
                  <a:lnTo>
                    <a:pt x="13180" y="2752"/>
                  </a:lnTo>
                  <a:lnTo>
                    <a:pt x="13286" y="2477"/>
                  </a:lnTo>
                  <a:lnTo>
                    <a:pt x="13322" y="2175"/>
                  </a:lnTo>
                  <a:lnTo>
                    <a:pt x="13357" y="1874"/>
                  </a:lnTo>
                  <a:lnTo>
                    <a:pt x="13286" y="1572"/>
                  </a:lnTo>
                  <a:lnTo>
                    <a:pt x="13180" y="1271"/>
                  </a:lnTo>
                  <a:lnTo>
                    <a:pt x="13038" y="983"/>
                  </a:lnTo>
                  <a:lnTo>
                    <a:pt x="12949" y="865"/>
                  </a:lnTo>
                  <a:lnTo>
                    <a:pt x="12807" y="733"/>
                  </a:lnTo>
                  <a:lnTo>
                    <a:pt x="12665" y="616"/>
                  </a:lnTo>
                  <a:lnTo>
                    <a:pt x="12505" y="511"/>
                  </a:lnTo>
                  <a:lnTo>
                    <a:pt x="12327" y="406"/>
                  </a:lnTo>
                  <a:lnTo>
                    <a:pt x="12132" y="314"/>
                  </a:lnTo>
                  <a:lnTo>
                    <a:pt x="11883" y="235"/>
                  </a:lnTo>
                  <a:lnTo>
                    <a:pt x="11652" y="183"/>
                  </a:lnTo>
                  <a:lnTo>
                    <a:pt x="11368" y="104"/>
                  </a:lnTo>
                  <a:lnTo>
                    <a:pt x="11101" y="78"/>
                  </a:lnTo>
                  <a:lnTo>
                    <a:pt x="10800" y="52"/>
                  </a:lnTo>
                  <a:lnTo>
                    <a:pt x="10444" y="52"/>
                  </a:lnTo>
                  <a:lnTo>
                    <a:pt x="10142" y="52"/>
                  </a:lnTo>
                  <a:lnTo>
                    <a:pt x="9840" y="78"/>
                  </a:lnTo>
                  <a:lnTo>
                    <a:pt x="9574" y="104"/>
                  </a:lnTo>
                  <a:lnTo>
                    <a:pt x="9325" y="157"/>
                  </a:lnTo>
                  <a:lnTo>
                    <a:pt x="9094" y="209"/>
                  </a:lnTo>
                  <a:lnTo>
                    <a:pt x="8846" y="262"/>
                  </a:lnTo>
                  <a:lnTo>
                    <a:pt x="8650" y="340"/>
                  </a:lnTo>
                  <a:lnTo>
                    <a:pt x="8437" y="432"/>
                  </a:lnTo>
                  <a:lnTo>
                    <a:pt x="8277" y="511"/>
                  </a:lnTo>
                  <a:lnTo>
                    <a:pt x="8100" y="616"/>
                  </a:lnTo>
                  <a:lnTo>
                    <a:pt x="7957" y="707"/>
                  </a:lnTo>
                  <a:lnTo>
                    <a:pt x="7833" y="838"/>
                  </a:lnTo>
                  <a:lnTo>
                    <a:pt x="7620" y="1061"/>
                  </a:lnTo>
                  <a:lnTo>
                    <a:pt x="7442" y="1336"/>
                  </a:lnTo>
                  <a:lnTo>
                    <a:pt x="7353" y="1599"/>
                  </a:lnTo>
                  <a:lnTo>
                    <a:pt x="7318" y="1900"/>
                  </a:lnTo>
                  <a:lnTo>
                    <a:pt x="7318" y="2175"/>
                  </a:lnTo>
                  <a:lnTo>
                    <a:pt x="7353" y="2450"/>
                  </a:lnTo>
                  <a:lnTo>
                    <a:pt x="7442" y="2726"/>
                  </a:lnTo>
                  <a:lnTo>
                    <a:pt x="7620" y="2975"/>
                  </a:lnTo>
                  <a:lnTo>
                    <a:pt x="7833" y="3198"/>
                  </a:lnTo>
                  <a:lnTo>
                    <a:pt x="8064" y="3433"/>
                  </a:lnTo>
                  <a:lnTo>
                    <a:pt x="8295" y="3630"/>
                  </a:lnTo>
                  <a:lnTo>
                    <a:pt x="8508" y="3853"/>
                  </a:lnTo>
                  <a:lnTo>
                    <a:pt x="8686" y="4089"/>
                  </a:lnTo>
                  <a:lnTo>
                    <a:pt x="8775" y="4312"/>
                  </a:lnTo>
                  <a:lnTo>
                    <a:pt x="8846" y="4561"/>
                  </a:lnTo>
                  <a:lnTo>
                    <a:pt x="8846" y="4810"/>
                  </a:lnTo>
                  <a:lnTo>
                    <a:pt x="8810" y="5059"/>
                  </a:lnTo>
                  <a:lnTo>
                    <a:pt x="8721" y="5295"/>
                  </a:lnTo>
                  <a:lnTo>
                    <a:pt x="8579" y="5544"/>
                  </a:lnTo>
                  <a:lnTo>
                    <a:pt x="8366" y="5766"/>
                  </a:lnTo>
                  <a:lnTo>
                    <a:pt x="8135" y="5976"/>
                  </a:lnTo>
                  <a:lnTo>
                    <a:pt x="7833" y="6199"/>
                  </a:lnTo>
                  <a:lnTo>
                    <a:pt x="7478" y="6369"/>
                  </a:lnTo>
                  <a:lnTo>
                    <a:pt x="7069" y="6527"/>
                  </a:lnTo>
                  <a:lnTo>
                    <a:pt x="6590" y="6671"/>
                  </a:lnTo>
                  <a:lnTo>
                    <a:pt x="6092" y="6802"/>
                  </a:lnTo>
                  <a:lnTo>
                    <a:pt x="5684" y="6802"/>
                  </a:lnTo>
                  <a:lnTo>
                    <a:pt x="5133" y="6802"/>
                  </a:lnTo>
                  <a:lnTo>
                    <a:pt x="4547" y="6802"/>
                  </a:lnTo>
                  <a:lnTo>
                    <a:pt x="3872" y="6802"/>
                  </a:lnTo>
                  <a:lnTo>
                    <a:pt x="3144" y="6802"/>
                  </a:lnTo>
                  <a:lnTo>
                    <a:pt x="2362" y="6802"/>
                  </a:lnTo>
                  <a:lnTo>
                    <a:pt x="1545" y="6802"/>
                  </a:lnTo>
                  <a:lnTo>
                    <a:pt x="692" y="6802"/>
                  </a:lnTo>
                  <a:lnTo>
                    <a:pt x="586" y="7234"/>
                  </a:lnTo>
                  <a:lnTo>
                    <a:pt x="461" y="7837"/>
                  </a:lnTo>
                  <a:lnTo>
                    <a:pt x="355" y="8493"/>
                  </a:lnTo>
                  <a:lnTo>
                    <a:pt x="248" y="9187"/>
                  </a:lnTo>
                  <a:lnTo>
                    <a:pt x="142" y="9869"/>
                  </a:lnTo>
                  <a:lnTo>
                    <a:pt x="106" y="10498"/>
                  </a:lnTo>
                  <a:lnTo>
                    <a:pt x="106" y="10983"/>
                  </a:lnTo>
                  <a:lnTo>
                    <a:pt x="106" y="11311"/>
                  </a:lnTo>
                  <a:lnTo>
                    <a:pt x="213" y="11481"/>
                  </a:lnTo>
                  <a:lnTo>
                    <a:pt x="319" y="11651"/>
                  </a:lnTo>
                  <a:lnTo>
                    <a:pt x="497" y="11783"/>
                  </a:lnTo>
                  <a:lnTo>
                    <a:pt x="692" y="11914"/>
                  </a:lnTo>
                  <a:lnTo>
                    <a:pt x="941" y="12032"/>
                  </a:lnTo>
                  <a:lnTo>
                    <a:pt x="1207" y="12110"/>
                  </a:lnTo>
                  <a:lnTo>
                    <a:pt x="1509" y="12189"/>
                  </a:lnTo>
                  <a:lnTo>
                    <a:pt x="1794" y="12241"/>
                  </a:lnTo>
                  <a:lnTo>
                    <a:pt x="2131" y="12267"/>
                  </a:lnTo>
                  <a:lnTo>
                    <a:pt x="2433" y="12281"/>
                  </a:lnTo>
                  <a:lnTo>
                    <a:pt x="2735" y="12267"/>
                  </a:lnTo>
                  <a:lnTo>
                    <a:pt x="3055" y="12241"/>
                  </a:lnTo>
                  <a:lnTo>
                    <a:pt x="3357" y="12189"/>
                  </a:lnTo>
                  <a:lnTo>
                    <a:pt x="3623" y="12084"/>
                  </a:lnTo>
                  <a:lnTo>
                    <a:pt x="3872" y="11979"/>
                  </a:lnTo>
                  <a:lnTo>
                    <a:pt x="4103" y="11861"/>
                  </a:lnTo>
                  <a:lnTo>
                    <a:pt x="4316" y="11704"/>
                  </a:lnTo>
                  <a:lnTo>
                    <a:pt x="4582" y="11612"/>
                  </a:lnTo>
                  <a:lnTo>
                    <a:pt x="4849" y="11533"/>
                  </a:lnTo>
                  <a:lnTo>
                    <a:pt x="5169" y="11507"/>
                  </a:lnTo>
                  <a:lnTo>
                    <a:pt x="5506" y="11481"/>
                  </a:lnTo>
                  <a:lnTo>
                    <a:pt x="5808" y="11507"/>
                  </a:lnTo>
                  <a:lnTo>
                    <a:pt x="6146" y="11560"/>
                  </a:lnTo>
                  <a:lnTo>
                    <a:pt x="6501" y="11651"/>
                  </a:lnTo>
                  <a:lnTo>
                    <a:pt x="6803" y="11783"/>
                  </a:lnTo>
                  <a:lnTo>
                    <a:pt x="7105" y="11940"/>
                  </a:lnTo>
                  <a:lnTo>
                    <a:pt x="7353" y="12110"/>
                  </a:lnTo>
                  <a:lnTo>
                    <a:pt x="7584" y="12333"/>
                  </a:lnTo>
                  <a:lnTo>
                    <a:pt x="7798" y="12595"/>
                  </a:lnTo>
                  <a:lnTo>
                    <a:pt x="7922" y="12870"/>
                  </a:lnTo>
                  <a:lnTo>
                    <a:pt x="8028" y="13198"/>
                  </a:lnTo>
                  <a:lnTo>
                    <a:pt x="8064" y="13526"/>
                  </a:lnTo>
                  <a:lnTo>
                    <a:pt x="8028" y="13775"/>
                  </a:lnTo>
                  <a:lnTo>
                    <a:pt x="7922" y="13998"/>
                  </a:lnTo>
                  <a:lnTo>
                    <a:pt x="7798" y="14220"/>
                  </a:lnTo>
                  <a:lnTo>
                    <a:pt x="7584" y="14404"/>
                  </a:lnTo>
                  <a:lnTo>
                    <a:pt x="7353" y="14574"/>
                  </a:lnTo>
                  <a:lnTo>
                    <a:pt x="7105" y="14732"/>
                  </a:lnTo>
                  <a:lnTo>
                    <a:pt x="6803" y="14850"/>
                  </a:lnTo>
                  <a:lnTo>
                    <a:pt x="6501" y="14954"/>
                  </a:lnTo>
                  <a:lnTo>
                    <a:pt x="6146" y="15033"/>
                  </a:lnTo>
                  <a:lnTo>
                    <a:pt x="5808" y="15085"/>
                  </a:lnTo>
                  <a:lnTo>
                    <a:pt x="5506" y="15085"/>
                  </a:lnTo>
                  <a:lnTo>
                    <a:pt x="5169" y="15059"/>
                  </a:lnTo>
                  <a:lnTo>
                    <a:pt x="4849" y="15007"/>
                  </a:lnTo>
                  <a:lnTo>
                    <a:pt x="4582" y="14902"/>
                  </a:lnTo>
                  <a:lnTo>
                    <a:pt x="4316" y="14784"/>
                  </a:lnTo>
                  <a:lnTo>
                    <a:pt x="4103" y="14600"/>
                  </a:lnTo>
                  <a:lnTo>
                    <a:pt x="3907" y="14430"/>
                  </a:lnTo>
                  <a:lnTo>
                    <a:pt x="3659" y="14299"/>
                  </a:lnTo>
                  <a:lnTo>
                    <a:pt x="3428" y="14194"/>
                  </a:lnTo>
                  <a:lnTo>
                    <a:pt x="3179" y="14129"/>
                  </a:lnTo>
                  <a:lnTo>
                    <a:pt x="2913" y="14102"/>
                  </a:lnTo>
                  <a:lnTo>
                    <a:pt x="2646" y="14102"/>
                  </a:lnTo>
                  <a:lnTo>
                    <a:pt x="2362" y="14129"/>
                  </a:lnTo>
                  <a:lnTo>
                    <a:pt x="2096" y="14168"/>
                  </a:lnTo>
                  <a:lnTo>
                    <a:pt x="1811" y="14273"/>
                  </a:lnTo>
                  <a:lnTo>
                    <a:pt x="1545" y="14378"/>
                  </a:lnTo>
                  <a:lnTo>
                    <a:pt x="1314" y="14496"/>
                  </a:lnTo>
                  <a:lnTo>
                    <a:pt x="1065" y="14653"/>
                  </a:lnTo>
                  <a:lnTo>
                    <a:pt x="870" y="14797"/>
                  </a:lnTo>
                  <a:lnTo>
                    <a:pt x="657" y="14981"/>
                  </a:lnTo>
                  <a:lnTo>
                    <a:pt x="497" y="15177"/>
                  </a:lnTo>
                  <a:lnTo>
                    <a:pt x="390" y="15413"/>
                  </a:lnTo>
                  <a:lnTo>
                    <a:pt x="284" y="15636"/>
                  </a:lnTo>
                  <a:lnTo>
                    <a:pt x="248" y="15911"/>
                  </a:lnTo>
                  <a:lnTo>
                    <a:pt x="284" y="16239"/>
                  </a:lnTo>
                  <a:lnTo>
                    <a:pt x="319" y="16566"/>
                  </a:lnTo>
                  <a:lnTo>
                    <a:pt x="497" y="17340"/>
                  </a:lnTo>
                  <a:lnTo>
                    <a:pt x="692" y="18152"/>
                  </a:lnTo>
                  <a:lnTo>
                    <a:pt x="799" y="18559"/>
                  </a:lnTo>
                  <a:lnTo>
                    <a:pt x="905" y="18978"/>
                  </a:lnTo>
                  <a:lnTo>
                    <a:pt x="959" y="19384"/>
                  </a:lnTo>
                  <a:lnTo>
                    <a:pt x="994" y="19791"/>
                  </a:lnTo>
                  <a:lnTo>
                    <a:pt x="994" y="20132"/>
                  </a:lnTo>
                  <a:lnTo>
                    <a:pt x="959" y="20485"/>
                  </a:lnTo>
                  <a:lnTo>
                    <a:pt x="941" y="20669"/>
                  </a:lnTo>
                  <a:lnTo>
                    <a:pt x="870" y="20813"/>
                  </a:lnTo>
                  <a:lnTo>
                    <a:pt x="799" y="20970"/>
                  </a:lnTo>
                  <a:lnTo>
                    <a:pt x="692" y="21088"/>
                  </a:lnTo>
                  <a:lnTo>
                    <a:pt x="1474" y="20997"/>
                  </a:lnTo>
                  <a:lnTo>
                    <a:pt x="2291" y="20866"/>
                  </a:lnTo>
                  <a:lnTo>
                    <a:pt x="3108" y="20787"/>
                  </a:lnTo>
                  <a:lnTo>
                    <a:pt x="3907" y="20721"/>
                  </a:lnTo>
                  <a:lnTo>
                    <a:pt x="4653" y="20695"/>
                  </a:lnTo>
                  <a:lnTo>
                    <a:pt x="5364" y="20695"/>
                  </a:lnTo>
                  <a:lnTo>
                    <a:pt x="5701" y="20721"/>
                  </a:lnTo>
                  <a:lnTo>
                    <a:pt x="6057" y="20761"/>
                  </a:lnTo>
                  <a:lnTo>
                    <a:pt x="6323" y="20813"/>
                  </a:lnTo>
                  <a:lnTo>
                    <a:pt x="6625" y="20892"/>
                  </a:lnTo>
                  <a:close/>
                </a:path>
              </a:pathLst>
            </a:custGeom>
            <a:solidFill>
              <a:srgbClr val="FFBE7D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4656" name="Puzzle2"/>
            <p:cNvSpPr>
              <a:spLocks noEditPoints="1" noChangeArrowheads="1"/>
            </p:cNvSpPr>
            <p:nvPr/>
          </p:nvSpPr>
          <p:spPr bwMode="auto">
            <a:xfrm>
              <a:off x="2880" y="1736"/>
              <a:ext cx="1778" cy="137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5394 w 21600"/>
                <a:gd name="T25" fmla="*/ 6735 h 21600"/>
                <a:gd name="T26" fmla="*/ 16182 w 21600"/>
                <a:gd name="T27" fmla="*/ 20441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4247" y="12354"/>
                  </a:moveTo>
                  <a:lnTo>
                    <a:pt x="4134" y="12468"/>
                  </a:lnTo>
                  <a:lnTo>
                    <a:pt x="4010" y="12581"/>
                  </a:lnTo>
                  <a:lnTo>
                    <a:pt x="3897" y="12637"/>
                  </a:lnTo>
                  <a:lnTo>
                    <a:pt x="3773" y="12694"/>
                  </a:lnTo>
                  <a:lnTo>
                    <a:pt x="3637" y="12694"/>
                  </a:lnTo>
                  <a:lnTo>
                    <a:pt x="3524" y="12694"/>
                  </a:lnTo>
                  <a:lnTo>
                    <a:pt x="3400" y="12665"/>
                  </a:lnTo>
                  <a:lnTo>
                    <a:pt x="3287" y="12609"/>
                  </a:lnTo>
                  <a:lnTo>
                    <a:pt x="3027" y="12496"/>
                  </a:lnTo>
                  <a:lnTo>
                    <a:pt x="2790" y="12340"/>
                  </a:lnTo>
                  <a:lnTo>
                    <a:pt x="2530" y="12142"/>
                  </a:lnTo>
                  <a:lnTo>
                    <a:pt x="2293" y="11987"/>
                  </a:lnTo>
                  <a:lnTo>
                    <a:pt x="2033" y="11817"/>
                  </a:lnTo>
                  <a:lnTo>
                    <a:pt x="1773" y="11676"/>
                  </a:lnTo>
                  <a:lnTo>
                    <a:pt x="1638" y="11662"/>
                  </a:lnTo>
                  <a:lnTo>
                    <a:pt x="1513" y="11634"/>
                  </a:lnTo>
                  <a:lnTo>
                    <a:pt x="1378" y="11634"/>
                  </a:lnTo>
                  <a:lnTo>
                    <a:pt x="1253" y="11634"/>
                  </a:lnTo>
                  <a:lnTo>
                    <a:pt x="1118" y="11662"/>
                  </a:lnTo>
                  <a:lnTo>
                    <a:pt x="971" y="11732"/>
                  </a:lnTo>
                  <a:lnTo>
                    <a:pt x="835" y="11817"/>
                  </a:lnTo>
                  <a:lnTo>
                    <a:pt x="711" y="11959"/>
                  </a:lnTo>
                  <a:lnTo>
                    <a:pt x="553" y="12086"/>
                  </a:lnTo>
                  <a:lnTo>
                    <a:pt x="429" y="12284"/>
                  </a:lnTo>
                  <a:lnTo>
                    <a:pt x="271" y="12524"/>
                  </a:lnTo>
                  <a:lnTo>
                    <a:pt x="146" y="12793"/>
                  </a:lnTo>
                  <a:lnTo>
                    <a:pt x="79" y="12962"/>
                  </a:lnTo>
                  <a:lnTo>
                    <a:pt x="33" y="13146"/>
                  </a:lnTo>
                  <a:lnTo>
                    <a:pt x="11" y="13386"/>
                  </a:lnTo>
                  <a:lnTo>
                    <a:pt x="11" y="13641"/>
                  </a:lnTo>
                  <a:lnTo>
                    <a:pt x="33" y="13881"/>
                  </a:lnTo>
                  <a:lnTo>
                    <a:pt x="101" y="14150"/>
                  </a:lnTo>
                  <a:lnTo>
                    <a:pt x="192" y="14404"/>
                  </a:lnTo>
                  <a:lnTo>
                    <a:pt x="293" y="14645"/>
                  </a:lnTo>
                  <a:lnTo>
                    <a:pt x="451" y="14857"/>
                  </a:lnTo>
                  <a:lnTo>
                    <a:pt x="621" y="15054"/>
                  </a:lnTo>
                  <a:lnTo>
                    <a:pt x="734" y="15125"/>
                  </a:lnTo>
                  <a:lnTo>
                    <a:pt x="835" y="15210"/>
                  </a:lnTo>
                  <a:lnTo>
                    <a:pt x="948" y="15267"/>
                  </a:lnTo>
                  <a:lnTo>
                    <a:pt x="1084" y="15323"/>
                  </a:lnTo>
                  <a:lnTo>
                    <a:pt x="1208" y="15351"/>
                  </a:lnTo>
                  <a:lnTo>
                    <a:pt x="1355" y="15380"/>
                  </a:lnTo>
                  <a:lnTo>
                    <a:pt x="1513" y="15380"/>
                  </a:lnTo>
                  <a:lnTo>
                    <a:pt x="1683" y="15380"/>
                  </a:lnTo>
                  <a:lnTo>
                    <a:pt x="1864" y="15351"/>
                  </a:lnTo>
                  <a:lnTo>
                    <a:pt x="2033" y="15323"/>
                  </a:lnTo>
                  <a:lnTo>
                    <a:pt x="2225" y="15238"/>
                  </a:lnTo>
                  <a:lnTo>
                    <a:pt x="2428" y="15153"/>
                  </a:lnTo>
                  <a:lnTo>
                    <a:pt x="2745" y="15026"/>
                  </a:lnTo>
                  <a:lnTo>
                    <a:pt x="3005" y="14913"/>
                  </a:lnTo>
                  <a:lnTo>
                    <a:pt x="3264" y="14828"/>
                  </a:lnTo>
                  <a:lnTo>
                    <a:pt x="3513" y="14800"/>
                  </a:lnTo>
                  <a:lnTo>
                    <a:pt x="3615" y="14828"/>
                  </a:lnTo>
                  <a:lnTo>
                    <a:pt x="3728" y="14857"/>
                  </a:lnTo>
                  <a:lnTo>
                    <a:pt x="3807" y="14913"/>
                  </a:lnTo>
                  <a:lnTo>
                    <a:pt x="3920" y="14998"/>
                  </a:lnTo>
                  <a:lnTo>
                    <a:pt x="4010" y="15097"/>
                  </a:lnTo>
                  <a:lnTo>
                    <a:pt x="4089" y="15238"/>
                  </a:lnTo>
                  <a:lnTo>
                    <a:pt x="4179" y="15408"/>
                  </a:lnTo>
                  <a:lnTo>
                    <a:pt x="4247" y="15620"/>
                  </a:lnTo>
                  <a:lnTo>
                    <a:pt x="4326" y="15860"/>
                  </a:lnTo>
                  <a:lnTo>
                    <a:pt x="4394" y="16129"/>
                  </a:lnTo>
                  <a:lnTo>
                    <a:pt x="4439" y="16440"/>
                  </a:lnTo>
                  <a:lnTo>
                    <a:pt x="4507" y="16737"/>
                  </a:lnTo>
                  <a:lnTo>
                    <a:pt x="4552" y="17090"/>
                  </a:lnTo>
                  <a:lnTo>
                    <a:pt x="4575" y="17443"/>
                  </a:lnTo>
                  <a:lnTo>
                    <a:pt x="4586" y="17825"/>
                  </a:lnTo>
                  <a:lnTo>
                    <a:pt x="4586" y="18193"/>
                  </a:lnTo>
                  <a:lnTo>
                    <a:pt x="4586" y="18574"/>
                  </a:lnTo>
                  <a:lnTo>
                    <a:pt x="4586" y="18984"/>
                  </a:lnTo>
                  <a:lnTo>
                    <a:pt x="4552" y="19366"/>
                  </a:lnTo>
                  <a:lnTo>
                    <a:pt x="4507" y="19748"/>
                  </a:lnTo>
                  <a:lnTo>
                    <a:pt x="4462" y="20129"/>
                  </a:lnTo>
                  <a:lnTo>
                    <a:pt x="4371" y="20483"/>
                  </a:lnTo>
                  <a:lnTo>
                    <a:pt x="4292" y="20836"/>
                  </a:lnTo>
                  <a:lnTo>
                    <a:pt x="4202" y="21161"/>
                  </a:lnTo>
                  <a:lnTo>
                    <a:pt x="4744" y="21161"/>
                  </a:lnTo>
                  <a:lnTo>
                    <a:pt x="5264" y="21161"/>
                  </a:lnTo>
                  <a:lnTo>
                    <a:pt x="5784" y="21161"/>
                  </a:lnTo>
                  <a:lnTo>
                    <a:pt x="6235" y="21161"/>
                  </a:lnTo>
                  <a:lnTo>
                    <a:pt x="6676" y="21161"/>
                  </a:lnTo>
                  <a:lnTo>
                    <a:pt x="7060" y="21161"/>
                  </a:lnTo>
                  <a:lnTo>
                    <a:pt x="7410" y="21161"/>
                  </a:lnTo>
                  <a:lnTo>
                    <a:pt x="7670" y="21161"/>
                  </a:lnTo>
                  <a:lnTo>
                    <a:pt x="8020" y="21020"/>
                  </a:lnTo>
                  <a:lnTo>
                    <a:pt x="8303" y="20893"/>
                  </a:lnTo>
                  <a:lnTo>
                    <a:pt x="8563" y="20695"/>
                  </a:lnTo>
                  <a:lnTo>
                    <a:pt x="8800" y="20511"/>
                  </a:lnTo>
                  <a:lnTo>
                    <a:pt x="8969" y="20285"/>
                  </a:lnTo>
                  <a:lnTo>
                    <a:pt x="9150" y="20045"/>
                  </a:lnTo>
                  <a:lnTo>
                    <a:pt x="9252" y="19804"/>
                  </a:lnTo>
                  <a:lnTo>
                    <a:pt x="9342" y="19550"/>
                  </a:lnTo>
                  <a:lnTo>
                    <a:pt x="9410" y="19281"/>
                  </a:lnTo>
                  <a:lnTo>
                    <a:pt x="9433" y="19013"/>
                  </a:lnTo>
                  <a:lnTo>
                    <a:pt x="9433" y="18744"/>
                  </a:lnTo>
                  <a:lnTo>
                    <a:pt x="9387" y="18504"/>
                  </a:lnTo>
                  <a:lnTo>
                    <a:pt x="9320" y="18221"/>
                  </a:lnTo>
                  <a:lnTo>
                    <a:pt x="9207" y="17981"/>
                  </a:lnTo>
                  <a:lnTo>
                    <a:pt x="9105" y="17740"/>
                  </a:lnTo>
                  <a:lnTo>
                    <a:pt x="8924" y="17514"/>
                  </a:lnTo>
                  <a:lnTo>
                    <a:pt x="8777" y="17274"/>
                  </a:lnTo>
                  <a:lnTo>
                    <a:pt x="8642" y="17034"/>
                  </a:lnTo>
                  <a:lnTo>
                    <a:pt x="8563" y="16765"/>
                  </a:lnTo>
                  <a:lnTo>
                    <a:pt x="8472" y="16468"/>
                  </a:lnTo>
                  <a:lnTo>
                    <a:pt x="8450" y="16157"/>
                  </a:lnTo>
                  <a:lnTo>
                    <a:pt x="8450" y="15860"/>
                  </a:lnTo>
                  <a:lnTo>
                    <a:pt x="8472" y="15563"/>
                  </a:lnTo>
                  <a:lnTo>
                    <a:pt x="8540" y="15267"/>
                  </a:lnTo>
                  <a:lnTo>
                    <a:pt x="8642" y="14998"/>
                  </a:lnTo>
                  <a:lnTo>
                    <a:pt x="8777" y="14729"/>
                  </a:lnTo>
                  <a:lnTo>
                    <a:pt x="8868" y="14616"/>
                  </a:lnTo>
                  <a:lnTo>
                    <a:pt x="8969" y="14475"/>
                  </a:lnTo>
                  <a:lnTo>
                    <a:pt x="9060" y="14376"/>
                  </a:lnTo>
                  <a:lnTo>
                    <a:pt x="9184" y="14291"/>
                  </a:lnTo>
                  <a:lnTo>
                    <a:pt x="9297" y="14206"/>
                  </a:lnTo>
                  <a:lnTo>
                    <a:pt x="9433" y="14121"/>
                  </a:lnTo>
                  <a:lnTo>
                    <a:pt x="9579" y="14051"/>
                  </a:lnTo>
                  <a:lnTo>
                    <a:pt x="9726" y="13994"/>
                  </a:lnTo>
                  <a:lnTo>
                    <a:pt x="9884" y="13938"/>
                  </a:lnTo>
                  <a:lnTo>
                    <a:pt x="10054" y="13909"/>
                  </a:lnTo>
                  <a:lnTo>
                    <a:pt x="10257" y="13881"/>
                  </a:lnTo>
                  <a:lnTo>
                    <a:pt x="10449" y="13881"/>
                  </a:lnTo>
                  <a:lnTo>
                    <a:pt x="10664" y="13881"/>
                  </a:lnTo>
                  <a:lnTo>
                    <a:pt x="10856" y="13909"/>
                  </a:lnTo>
                  <a:lnTo>
                    <a:pt x="11037" y="13966"/>
                  </a:lnTo>
                  <a:lnTo>
                    <a:pt x="11206" y="14023"/>
                  </a:lnTo>
                  <a:lnTo>
                    <a:pt x="11353" y="14093"/>
                  </a:lnTo>
                  <a:lnTo>
                    <a:pt x="11511" y="14178"/>
                  </a:lnTo>
                  <a:lnTo>
                    <a:pt x="11635" y="14263"/>
                  </a:lnTo>
                  <a:lnTo>
                    <a:pt x="11748" y="14376"/>
                  </a:lnTo>
                  <a:lnTo>
                    <a:pt x="11861" y="14475"/>
                  </a:lnTo>
                  <a:lnTo>
                    <a:pt x="11941" y="14616"/>
                  </a:lnTo>
                  <a:lnTo>
                    <a:pt x="12031" y="14758"/>
                  </a:lnTo>
                  <a:lnTo>
                    <a:pt x="12099" y="14885"/>
                  </a:lnTo>
                  <a:lnTo>
                    <a:pt x="12200" y="15210"/>
                  </a:lnTo>
                  <a:lnTo>
                    <a:pt x="12268" y="15507"/>
                  </a:lnTo>
                  <a:lnTo>
                    <a:pt x="12291" y="15832"/>
                  </a:lnTo>
                  <a:lnTo>
                    <a:pt x="12291" y="16157"/>
                  </a:lnTo>
                  <a:lnTo>
                    <a:pt x="12246" y="16482"/>
                  </a:lnTo>
                  <a:lnTo>
                    <a:pt x="12178" y="16807"/>
                  </a:lnTo>
                  <a:lnTo>
                    <a:pt x="12099" y="17090"/>
                  </a:lnTo>
                  <a:lnTo>
                    <a:pt x="12008" y="17330"/>
                  </a:lnTo>
                  <a:lnTo>
                    <a:pt x="11884" y="17542"/>
                  </a:lnTo>
                  <a:lnTo>
                    <a:pt x="11748" y="17712"/>
                  </a:lnTo>
                  <a:lnTo>
                    <a:pt x="11613" y="17839"/>
                  </a:lnTo>
                  <a:lnTo>
                    <a:pt x="11489" y="18037"/>
                  </a:lnTo>
                  <a:lnTo>
                    <a:pt x="11398" y="18221"/>
                  </a:lnTo>
                  <a:lnTo>
                    <a:pt x="11319" y="18447"/>
                  </a:lnTo>
                  <a:lnTo>
                    <a:pt x="11251" y="18659"/>
                  </a:lnTo>
                  <a:lnTo>
                    <a:pt x="11206" y="18900"/>
                  </a:lnTo>
                  <a:lnTo>
                    <a:pt x="11184" y="19154"/>
                  </a:lnTo>
                  <a:lnTo>
                    <a:pt x="11184" y="19423"/>
                  </a:lnTo>
                  <a:lnTo>
                    <a:pt x="11229" y="19663"/>
                  </a:lnTo>
                  <a:lnTo>
                    <a:pt x="11297" y="19903"/>
                  </a:lnTo>
                  <a:lnTo>
                    <a:pt x="11376" y="20158"/>
                  </a:lnTo>
                  <a:lnTo>
                    <a:pt x="11511" y="20398"/>
                  </a:lnTo>
                  <a:lnTo>
                    <a:pt x="11681" y="20610"/>
                  </a:lnTo>
                  <a:lnTo>
                    <a:pt x="11884" y="20808"/>
                  </a:lnTo>
                  <a:lnTo>
                    <a:pt x="12121" y="20992"/>
                  </a:lnTo>
                  <a:lnTo>
                    <a:pt x="12404" y="21161"/>
                  </a:lnTo>
                  <a:lnTo>
                    <a:pt x="12528" y="21190"/>
                  </a:lnTo>
                  <a:lnTo>
                    <a:pt x="12856" y="21274"/>
                  </a:lnTo>
                  <a:lnTo>
                    <a:pt x="13330" y="21373"/>
                  </a:lnTo>
                  <a:lnTo>
                    <a:pt x="13963" y="21486"/>
                  </a:lnTo>
                  <a:lnTo>
                    <a:pt x="14313" y="21543"/>
                  </a:lnTo>
                  <a:lnTo>
                    <a:pt x="14652" y="21571"/>
                  </a:lnTo>
                  <a:lnTo>
                    <a:pt x="15025" y="21600"/>
                  </a:lnTo>
                  <a:lnTo>
                    <a:pt x="15409" y="21600"/>
                  </a:lnTo>
                  <a:lnTo>
                    <a:pt x="15782" y="21600"/>
                  </a:lnTo>
                  <a:lnTo>
                    <a:pt x="16177" y="21571"/>
                  </a:lnTo>
                  <a:lnTo>
                    <a:pt x="16516" y="21486"/>
                  </a:lnTo>
                  <a:lnTo>
                    <a:pt x="16889" y="21402"/>
                  </a:lnTo>
                  <a:lnTo>
                    <a:pt x="16821" y="21190"/>
                  </a:lnTo>
                  <a:lnTo>
                    <a:pt x="16776" y="20935"/>
                  </a:lnTo>
                  <a:lnTo>
                    <a:pt x="16742" y="20667"/>
                  </a:lnTo>
                  <a:lnTo>
                    <a:pt x="16719" y="20370"/>
                  </a:lnTo>
                  <a:lnTo>
                    <a:pt x="16697" y="19719"/>
                  </a:lnTo>
                  <a:lnTo>
                    <a:pt x="16697" y="19013"/>
                  </a:lnTo>
                  <a:lnTo>
                    <a:pt x="16719" y="18306"/>
                  </a:lnTo>
                  <a:lnTo>
                    <a:pt x="16753" y="17599"/>
                  </a:lnTo>
                  <a:lnTo>
                    <a:pt x="16821" y="16949"/>
                  </a:lnTo>
                  <a:lnTo>
                    <a:pt x="16889" y="16383"/>
                  </a:lnTo>
                  <a:lnTo>
                    <a:pt x="16934" y="16129"/>
                  </a:lnTo>
                  <a:lnTo>
                    <a:pt x="17002" y="15945"/>
                  </a:lnTo>
                  <a:lnTo>
                    <a:pt x="17081" y="15790"/>
                  </a:lnTo>
                  <a:lnTo>
                    <a:pt x="17194" y="15648"/>
                  </a:lnTo>
                  <a:lnTo>
                    <a:pt x="17318" y="15563"/>
                  </a:lnTo>
                  <a:lnTo>
                    <a:pt x="17453" y="15507"/>
                  </a:lnTo>
                  <a:lnTo>
                    <a:pt x="17600" y="15450"/>
                  </a:lnTo>
                  <a:lnTo>
                    <a:pt x="17758" y="15450"/>
                  </a:lnTo>
                  <a:lnTo>
                    <a:pt x="17905" y="15479"/>
                  </a:lnTo>
                  <a:lnTo>
                    <a:pt x="18064" y="15535"/>
                  </a:lnTo>
                  <a:lnTo>
                    <a:pt x="18233" y="15620"/>
                  </a:lnTo>
                  <a:lnTo>
                    <a:pt x="18380" y="15733"/>
                  </a:lnTo>
                  <a:lnTo>
                    <a:pt x="18561" y="15832"/>
                  </a:lnTo>
                  <a:lnTo>
                    <a:pt x="18707" y="15973"/>
                  </a:lnTo>
                  <a:lnTo>
                    <a:pt x="18866" y="16129"/>
                  </a:lnTo>
                  <a:lnTo>
                    <a:pt x="18990" y="16327"/>
                  </a:lnTo>
                  <a:lnTo>
                    <a:pt x="19125" y="16482"/>
                  </a:lnTo>
                  <a:lnTo>
                    <a:pt x="19295" y="16624"/>
                  </a:lnTo>
                  <a:lnTo>
                    <a:pt x="19464" y="16737"/>
                  </a:lnTo>
                  <a:lnTo>
                    <a:pt x="19668" y="16807"/>
                  </a:lnTo>
                  <a:lnTo>
                    <a:pt x="19860" y="16836"/>
                  </a:lnTo>
                  <a:lnTo>
                    <a:pt x="20052" y="16864"/>
                  </a:lnTo>
                  <a:lnTo>
                    <a:pt x="20266" y="16836"/>
                  </a:lnTo>
                  <a:lnTo>
                    <a:pt x="20470" y="16793"/>
                  </a:lnTo>
                  <a:lnTo>
                    <a:pt x="20662" y="16708"/>
                  </a:lnTo>
                  <a:lnTo>
                    <a:pt x="20854" y="16567"/>
                  </a:lnTo>
                  <a:lnTo>
                    <a:pt x="21035" y="16412"/>
                  </a:lnTo>
                  <a:lnTo>
                    <a:pt x="21182" y="16214"/>
                  </a:lnTo>
                  <a:lnTo>
                    <a:pt x="21340" y="16002"/>
                  </a:lnTo>
                  <a:lnTo>
                    <a:pt x="21441" y="15733"/>
                  </a:lnTo>
                  <a:lnTo>
                    <a:pt x="21532" y="15436"/>
                  </a:lnTo>
                  <a:lnTo>
                    <a:pt x="21600" y="15083"/>
                  </a:lnTo>
                  <a:lnTo>
                    <a:pt x="21600" y="14885"/>
                  </a:lnTo>
                  <a:lnTo>
                    <a:pt x="21600" y="14729"/>
                  </a:lnTo>
                  <a:lnTo>
                    <a:pt x="21600" y="14531"/>
                  </a:lnTo>
                  <a:lnTo>
                    <a:pt x="21577" y="14376"/>
                  </a:lnTo>
                  <a:lnTo>
                    <a:pt x="21532" y="14206"/>
                  </a:lnTo>
                  <a:lnTo>
                    <a:pt x="21487" y="14051"/>
                  </a:lnTo>
                  <a:lnTo>
                    <a:pt x="21419" y="13909"/>
                  </a:lnTo>
                  <a:lnTo>
                    <a:pt x="21351" y="13768"/>
                  </a:lnTo>
                  <a:lnTo>
                    <a:pt x="21204" y="13500"/>
                  </a:lnTo>
                  <a:lnTo>
                    <a:pt x="21035" y="13287"/>
                  </a:lnTo>
                  <a:lnTo>
                    <a:pt x="20809" y="13090"/>
                  </a:lnTo>
                  <a:lnTo>
                    <a:pt x="20594" y="12962"/>
                  </a:lnTo>
                  <a:lnTo>
                    <a:pt x="20357" y="12821"/>
                  </a:lnTo>
                  <a:lnTo>
                    <a:pt x="20120" y="12764"/>
                  </a:lnTo>
                  <a:lnTo>
                    <a:pt x="19882" y="12708"/>
                  </a:lnTo>
                  <a:lnTo>
                    <a:pt x="19645" y="12736"/>
                  </a:lnTo>
                  <a:lnTo>
                    <a:pt x="19430" y="12793"/>
                  </a:lnTo>
                  <a:lnTo>
                    <a:pt x="19227" y="12906"/>
                  </a:lnTo>
                  <a:lnTo>
                    <a:pt x="19148" y="12962"/>
                  </a:lnTo>
                  <a:lnTo>
                    <a:pt x="19058" y="13047"/>
                  </a:lnTo>
                  <a:lnTo>
                    <a:pt x="18990" y="13146"/>
                  </a:lnTo>
                  <a:lnTo>
                    <a:pt x="18911" y="13259"/>
                  </a:lnTo>
                  <a:lnTo>
                    <a:pt x="18775" y="13471"/>
                  </a:lnTo>
                  <a:lnTo>
                    <a:pt x="18628" y="13641"/>
                  </a:lnTo>
                  <a:lnTo>
                    <a:pt x="18470" y="13740"/>
                  </a:lnTo>
                  <a:lnTo>
                    <a:pt x="18301" y="13825"/>
                  </a:lnTo>
                  <a:lnTo>
                    <a:pt x="18143" y="13853"/>
                  </a:lnTo>
                  <a:lnTo>
                    <a:pt x="17973" y="13881"/>
                  </a:lnTo>
                  <a:lnTo>
                    <a:pt x="17804" y="13853"/>
                  </a:lnTo>
                  <a:lnTo>
                    <a:pt x="17646" y="13796"/>
                  </a:lnTo>
                  <a:lnTo>
                    <a:pt x="17499" y="13726"/>
                  </a:lnTo>
                  <a:lnTo>
                    <a:pt x="17341" y="13641"/>
                  </a:lnTo>
                  <a:lnTo>
                    <a:pt x="17216" y="13528"/>
                  </a:lnTo>
                  <a:lnTo>
                    <a:pt x="17103" y="13386"/>
                  </a:lnTo>
                  <a:lnTo>
                    <a:pt x="17024" y="13259"/>
                  </a:lnTo>
                  <a:lnTo>
                    <a:pt x="16934" y="13118"/>
                  </a:lnTo>
                  <a:lnTo>
                    <a:pt x="16889" y="12991"/>
                  </a:lnTo>
                  <a:lnTo>
                    <a:pt x="16889" y="12849"/>
                  </a:lnTo>
                  <a:lnTo>
                    <a:pt x="16889" y="12383"/>
                  </a:lnTo>
                  <a:lnTo>
                    <a:pt x="16889" y="11662"/>
                  </a:lnTo>
                  <a:lnTo>
                    <a:pt x="16889" y="10701"/>
                  </a:lnTo>
                  <a:lnTo>
                    <a:pt x="16889" y="9640"/>
                  </a:lnTo>
                  <a:lnTo>
                    <a:pt x="16889" y="8566"/>
                  </a:lnTo>
                  <a:lnTo>
                    <a:pt x="16889" y="7478"/>
                  </a:lnTo>
                  <a:lnTo>
                    <a:pt x="16889" y="6502"/>
                  </a:lnTo>
                  <a:lnTo>
                    <a:pt x="16889" y="5739"/>
                  </a:lnTo>
                  <a:lnTo>
                    <a:pt x="16674" y="5894"/>
                  </a:lnTo>
                  <a:lnTo>
                    <a:pt x="16414" y="6036"/>
                  </a:lnTo>
                  <a:lnTo>
                    <a:pt x="16154" y="6177"/>
                  </a:lnTo>
                  <a:lnTo>
                    <a:pt x="15849" y="6248"/>
                  </a:lnTo>
                  <a:lnTo>
                    <a:pt x="15544" y="6304"/>
                  </a:lnTo>
                  <a:lnTo>
                    <a:pt x="15217" y="6332"/>
                  </a:lnTo>
                  <a:lnTo>
                    <a:pt x="14866" y="6361"/>
                  </a:lnTo>
                  <a:lnTo>
                    <a:pt x="14550" y="6361"/>
                  </a:lnTo>
                  <a:lnTo>
                    <a:pt x="14200" y="6332"/>
                  </a:lnTo>
                  <a:lnTo>
                    <a:pt x="13850" y="6276"/>
                  </a:lnTo>
                  <a:lnTo>
                    <a:pt x="13522" y="6219"/>
                  </a:lnTo>
                  <a:lnTo>
                    <a:pt x="13206" y="6149"/>
                  </a:lnTo>
                  <a:lnTo>
                    <a:pt x="12901" y="6064"/>
                  </a:lnTo>
                  <a:lnTo>
                    <a:pt x="12618" y="5951"/>
                  </a:lnTo>
                  <a:lnTo>
                    <a:pt x="12358" y="5838"/>
                  </a:lnTo>
                  <a:lnTo>
                    <a:pt x="12121" y="5739"/>
                  </a:lnTo>
                  <a:lnTo>
                    <a:pt x="11941" y="5626"/>
                  </a:lnTo>
                  <a:lnTo>
                    <a:pt x="11794" y="5513"/>
                  </a:lnTo>
                  <a:lnTo>
                    <a:pt x="11658" y="5414"/>
                  </a:lnTo>
                  <a:lnTo>
                    <a:pt x="11556" y="5301"/>
                  </a:lnTo>
                  <a:lnTo>
                    <a:pt x="11466" y="5187"/>
                  </a:lnTo>
                  <a:lnTo>
                    <a:pt x="11398" y="5089"/>
                  </a:lnTo>
                  <a:lnTo>
                    <a:pt x="11376" y="4947"/>
                  </a:lnTo>
                  <a:lnTo>
                    <a:pt x="11353" y="4834"/>
                  </a:lnTo>
                  <a:lnTo>
                    <a:pt x="11353" y="4707"/>
                  </a:lnTo>
                  <a:lnTo>
                    <a:pt x="11376" y="4565"/>
                  </a:lnTo>
                  <a:lnTo>
                    <a:pt x="11443" y="4410"/>
                  </a:lnTo>
                  <a:lnTo>
                    <a:pt x="11511" y="4240"/>
                  </a:lnTo>
                  <a:lnTo>
                    <a:pt x="11703" y="3887"/>
                  </a:lnTo>
                  <a:lnTo>
                    <a:pt x="11986" y="3505"/>
                  </a:lnTo>
                  <a:lnTo>
                    <a:pt x="12144" y="3265"/>
                  </a:lnTo>
                  <a:lnTo>
                    <a:pt x="12246" y="3025"/>
                  </a:lnTo>
                  <a:lnTo>
                    <a:pt x="12336" y="2756"/>
                  </a:lnTo>
                  <a:lnTo>
                    <a:pt x="12404" y="2445"/>
                  </a:lnTo>
                  <a:lnTo>
                    <a:pt x="12438" y="2176"/>
                  </a:lnTo>
                  <a:lnTo>
                    <a:pt x="12438" y="1880"/>
                  </a:lnTo>
                  <a:lnTo>
                    <a:pt x="12404" y="1583"/>
                  </a:lnTo>
                  <a:lnTo>
                    <a:pt x="12336" y="1314"/>
                  </a:lnTo>
                  <a:lnTo>
                    <a:pt x="12246" y="1046"/>
                  </a:lnTo>
                  <a:lnTo>
                    <a:pt x="12099" y="791"/>
                  </a:lnTo>
                  <a:lnTo>
                    <a:pt x="12008" y="692"/>
                  </a:lnTo>
                  <a:lnTo>
                    <a:pt x="11918" y="579"/>
                  </a:lnTo>
                  <a:lnTo>
                    <a:pt x="11816" y="466"/>
                  </a:lnTo>
                  <a:lnTo>
                    <a:pt x="11703" y="381"/>
                  </a:lnTo>
                  <a:lnTo>
                    <a:pt x="11579" y="310"/>
                  </a:lnTo>
                  <a:lnTo>
                    <a:pt x="11443" y="226"/>
                  </a:lnTo>
                  <a:lnTo>
                    <a:pt x="11297" y="169"/>
                  </a:lnTo>
                  <a:lnTo>
                    <a:pt x="11138" y="113"/>
                  </a:lnTo>
                  <a:lnTo>
                    <a:pt x="10969" y="56"/>
                  </a:lnTo>
                  <a:lnTo>
                    <a:pt x="10800" y="28"/>
                  </a:lnTo>
                  <a:lnTo>
                    <a:pt x="10619" y="28"/>
                  </a:lnTo>
                  <a:lnTo>
                    <a:pt x="10404" y="28"/>
                  </a:lnTo>
                  <a:lnTo>
                    <a:pt x="10257" y="28"/>
                  </a:lnTo>
                  <a:lnTo>
                    <a:pt x="10076" y="56"/>
                  </a:lnTo>
                  <a:lnTo>
                    <a:pt x="9952" y="84"/>
                  </a:lnTo>
                  <a:lnTo>
                    <a:pt x="9794" y="141"/>
                  </a:lnTo>
                  <a:lnTo>
                    <a:pt x="9692" y="226"/>
                  </a:lnTo>
                  <a:lnTo>
                    <a:pt x="9557" y="282"/>
                  </a:lnTo>
                  <a:lnTo>
                    <a:pt x="9455" y="381"/>
                  </a:lnTo>
                  <a:lnTo>
                    <a:pt x="9365" y="466"/>
                  </a:lnTo>
                  <a:lnTo>
                    <a:pt x="9274" y="579"/>
                  </a:lnTo>
                  <a:lnTo>
                    <a:pt x="9184" y="692"/>
                  </a:lnTo>
                  <a:lnTo>
                    <a:pt x="9128" y="791"/>
                  </a:lnTo>
                  <a:lnTo>
                    <a:pt x="9060" y="932"/>
                  </a:lnTo>
                  <a:lnTo>
                    <a:pt x="8969" y="1201"/>
                  </a:lnTo>
                  <a:lnTo>
                    <a:pt x="8913" y="1498"/>
                  </a:lnTo>
                  <a:lnTo>
                    <a:pt x="8890" y="1795"/>
                  </a:lnTo>
                  <a:lnTo>
                    <a:pt x="8890" y="2120"/>
                  </a:lnTo>
                  <a:lnTo>
                    <a:pt x="8913" y="2445"/>
                  </a:lnTo>
                  <a:lnTo>
                    <a:pt x="8969" y="2756"/>
                  </a:lnTo>
                  <a:lnTo>
                    <a:pt x="9060" y="3081"/>
                  </a:lnTo>
                  <a:lnTo>
                    <a:pt x="9173" y="3378"/>
                  </a:lnTo>
                  <a:lnTo>
                    <a:pt x="9297" y="3647"/>
                  </a:lnTo>
                  <a:lnTo>
                    <a:pt x="9466" y="3887"/>
                  </a:lnTo>
                  <a:lnTo>
                    <a:pt x="9579" y="4085"/>
                  </a:lnTo>
                  <a:lnTo>
                    <a:pt x="9670" y="4269"/>
                  </a:lnTo>
                  <a:lnTo>
                    <a:pt x="9726" y="4467"/>
                  </a:lnTo>
                  <a:lnTo>
                    <a:pt x="9771" y="4650"/>
                  </a:lnTo>
                  <a:lnTo>
                    <a:pt x="9771" y="4834"/>
                  </a:lnTo>
                  <a:lnTo>
                    <a:pt x="9749" y="5032"/>
                  </a:lnTo>
                  <a:lnTo>
                    <a:pt x="9715" y="5216"/>
                  </a:lnTo>
                  <a:lnTo>
                    <a:pt x="9625" y="5385"/>
                  </a:lnTo>
                  <a:lnTo>
                    <a:pt x="9534" y="5513"/>
                  </a:lnTo>
                  <a:lnTo>
                    <a:pt x="9410" y="5626"/>
                  </a:lnTo>
                  <a:lnTo>
                    <a:pt x="9229" y="5710"/>
                  </a:lnTo>
                  <a:lnTo>
                    <a:pt x="9060" y="5767"/>
                  </a:lnTo>
                  <a:lnTo>
                    <a:pt x="8845" y="5767"/>
                  </a:lnTo>
                  <a:lnTo>
                    <a:pt x="8585" y="5739"/>
                  </a:lnTo>
                  <a:lnTo>
                    <a:pt x="8325" y="5654"/>
                  </a:lnTo>
                  <a:lnTo>
                    <a:pt x="8020" y="5513"/>
                  </a:lnTo>
                  <a:lnTo>
                    <a:pt x="7840" y="5442"/>
                  </a:lnTo>
                  <a:lnTo>
                    <a:pt x="7648" y="5385"/>
                  </a:lnTo>
                  <a:lnTo>
                    <a:pt x="7433" y="5329"/>
                  </a:lnTo>
                  <a:lnTo>
                    <a:pt x="7241" y="5301"/>
                  </a:lnTo>
                  <a:lnTo>
                    <a:pt x="6755" y="5301"/>
                  </a:lnTo>
                  <a:lnTo>
                    <a:pt x="6281" y="5329"/>
                  </a:lnTo>
                  <a:lnTo>
                    <a:pt x="5784" y="5385"/>
                  </a:lnTo>
                  <a:lnTo>
                    <a:pt x="5264" y="5498"/>
                  </a:lnTo>
                  <a:lnTo>
                    <a:pt x="4744" y="5597"/>
                  </a:lnTo>
                  <a:lnTo>
                    <a:pt x="4247" y="5739"/>
                  </a:lnTo>
                  <a:lnTo>
                    <a:pt x="4202" y="5894"/>
                  </a:lnTo>
                  <a:lnTo>
                    <a:pt x="4202" y="6191"/>
                  </a:lnTo>
                  <a:lnTo>
                    <a:pt x="4202" y="6545"/>
                  </a:lnTo>
                  <a:lnTo>
                    <a:pt x="4225" y="6954"/>
                  </a:lnTo>
                  <a:lnTo>
                    <a:pt x="4315" y="7930"/>
                  </a:lnTo>
                  <a:lnTo>
                    <a:pt x="4394" y="9018"/>
                  </a:lnTo>
                  <a:lnTo>
                    <a:pt x="4439" y="9570"/>
                  </a:lnTo>
                  <a:lnTo>
                    <a:pt x="4462" y="10107"/>
                  </a:lnTo>
                  <a:lnTo>
                    <a:pt x="4484" y="10630"/>
                  </a:lnTo>
                  <a:lnTo>
                    <a:pt x="4507" y="11082"/>
                  </a:lnTo>
                  <a:lnTo>
                    <a:pt x="4484" y="11520"/>
                  </a:lnTo>
                  <a:lnTo>
                    <a:pt x="4439" y="11874"/>
                  </a:lnTo>
                  <a:lnTo>
                    <a:pt x="4394" y="12029"/>
                  </a:lnTo>
                  <a:lnTo>
                    <a:pt x="4349" y="12171"/>
                  </a:lnTo>
                  <a:lnTo>
                    <a:pt x="4315" y="12284"/>
                  </a:lnTo>
                  <a:lnTo>
                    <a:pt x="4247" y="12354"/>
                  </a:lnTo>
                  <a:close/>
                </a:path>
              </a:pathLst>
            </a:custGeom>
            <a:solidFill>
              <a:srgbClr val="FFFFCC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4657" name="Puzzle4"/>
            <p:cNvSpPr>
              <a:spLocks noEditPoints="1" noChangeArrowheads="1"/>
            </p:cNvSpPr>
            <p:nvPr/>
          </p:nvSpPr>
          <p:spPr bwMode="auto">
            <a:xfrm>
              <a:off x="2192" y="1719"/>
              <a:ext cx="1072" cy="176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2075 w 21600"/>
                <a:gd name="T25" fmla="*/ 5660 h 21600"/>
                <a:gd name="T26" fmla="*/ 20210 w 21600"/>
                <a:gd name="T27" fmla="*/ 15976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3813" y="10590"/>
                  </a:moveTo>
                  <a:lnTo>
                    <a:pt x="3927" y="10513"/>
                  </a:lnTo>
                  <a:lnTo>
                    <a:pt x="4078" y="10425"/>
                  </a:lnTo>
                  <a:lnTo>
                    <a:pt x="4210" y="10359"/>
                  </a:lnTo>
                  <a:lnTo>
                    <a:pt x="4361" y="10315"/>
                  </a:lnTo>
                  <a:lnTo>
                    <a:pt x="4682" y="10237"/>
                  </a:lnTo>
                  <a:lnTo>
                    <a:pt x="5041" y="10193"/>
                  </a:lnTo>
                  <a:lnTo>
                    <a:pt x="5456" y="10171"/>
                  </a:lnTo>
                  <a:lnTo>
                    <a:pt x="5853" y="10193"/>
                  </a:lnTo>
                  <a:lnTo>
                    <a:pt x="6249" y="10260"/>
                  </a:lnTo>
                  <a:lnTo>
                    <a:pt x="6646" y="10337"/>
                  </a:lnTo>
                  <a:lnTo>
                    <a:pt x="7004" y="10469"/>
                  </a:lnTo>
                  <a:lnTo>
                    <a:pt x="7363" y="10612"/>
                  </a:lnTo>
                  <a:lnTo>
                    <a:pt x="7665" y="10788"/>
                  </a:lnTo>
                  <a:lnTo>
                    <a:pt x="7911" y="10998"/>
                  </a:lnTo>
                  <a:lnTo>
                    <a:pt x="8024" y="11097"/>
                  </a:lnTo>
                  <a:lnTo>
                    <a:pt x="8137" y="11207"/>
                  </a:lnTo>
                  <a:lnTo>
                    <a:pt x="8194" y="11340"/>
                  </a:lnTo>
                  <a:lnTo>
                    <a:pt x="8269" y="11461"/>
                  </a:lnTo>
                  <a:lnTo>
                    <a:pt x="8307" y="11593"/>
                  </a:lnTo>
                  <a:lnTo>
                    <a:pt x="8307" y="11714"/>
                  </a:lnTo>
                  <a:lnTo>
                    <a:pt x="8307" y="11868"/>
                  </a:lnTo>
                  <a:lnTo>
                    <a:pt x="8307" y="12012"/>
                  </a:lnTo>
                  <a:lnTo>
                    <a:pt x="8194" y="12265"/>
                  </a:lnTo>
                  <a:lnTo>
                    <a:pt x="8062" y="12519"/>
                  </a:lnTo>
                  <a:lnTo>
                    <a:pt x="7873" y="12706"/>
                  </a:lnTo>
                  <a:lnTo>
                    <a:pt x="7627" y="12904"/>
                  </a:lnTo>
                  <a:lnTo>
                    <a:pt x="7363" y="13048"/>
                  </a:lnTo>
                  <a:lnTo>
                    <a:pt x="7080" y="13180"/>
                  </a:lnTo>
                  <a:lnTo>
                    <a:pt x="6759" y="13257"/>
                  </a:lnTo>
                  <a:lnTo>
                    <a:pt x="6419" y="13345"/>
                  </a:lnTo>
                  <a:lnTo>
                    <a:pt x="6098" y="13389"/>
                  </a:lnTo>
                  <a:lnTo>
                    <a:pt x="5739" y="13389"/>
                  </a:lnTo>
                  <a:lnTo>
                    <a:pt x="5418" y="13389"/>
                  </a:lnTo>
                  <a:lnTo>
                    <a:pt x="5079" y="13345"/>
                  </a:lnTo>
                  <a:lnTo>
                    <a:pt x="4758" y="13301"/>
                  </a:lnTo>
                  <a:lnTo>
                    <a:pt x="4474" y="13213"/>
                  </a:lnTo>
                  <a:lnTo>
                    <a:pt x="4172" y="13114"/>
                  </a:lnTo>
                  <a:lnTo>
                    <a:pt x="3965" y="12982"/>
                  </a:lnTo>
                  <a:lnTo>
                    <a:pt x="3738" y="12838"/>
                  </a:lnTo>
                  <a:lnTo>
                    <a:pt x="3493" y="12706"/>
                  </a:lnTo>
                  <a:lnTo>
                    <a:pt x="3228" y="12607"/>
                  </a:lnTo>
                  <a:lnTo>
                    <a:pt x="2945" y="12519"/>
                  </a:lnTo>
                  <a:lnTo>
                    <a:pt x="2700" y="12431"/>
                  </a:lnTo>
                  <a:lnTo>
                    <a:pt x="2397" y="12375"/>
                  </a:lnTo>
                  <a:lnTo>
                    <a:pt x="2152" y="12331"/>
                  </a:lnTo>
                  <a:lnTo>
                    <a:pt x="1888" y="12309"/>
                  </a:lnTo>
                  <a:lnTo>
                    <a:pt x="1642" y="12309"/>
                  </a:lnTo>
                  <a:lnTo>
                    <a:pt x="1397" y="12331"/>
                  </a:lnTo>
                  <a:lnTo>
                    <a:pt x="1170" y="12397"/>
                  </a:lnTo>
                  <a:lnTo>
                    <a:pt x="962" y="12453"/>
                  </a:lnTo>
                  <a:lnTo>
                    <a:pt x="774" y="12563"/>
                  </a:lnTo>
                  <a:lnTo>
                    <a:pt x="623" y="12684"/>
                  </a:lnTo>
                  <a:lnTo>
                    <a:pt x="528" y="12838"/>
                  </a:lnTo>
                  <a:lnTo>
                    <a:pt x="453" y="13026"/>
                  </a:lnTo>
                  <a:lnTo>
                    <a:pt x="339" y="13477"/>
                  </a:lnTo>
                  <a:lnTo>
                    <a:pt x="226" y="13984"/>
                  </a:lnTo>
                  <a:lnTo>
                    <a:pt x="151" y="14535"/>
                  </a:lnTo>
                  <a:lnTo>
                    <a:pt x="113" y="15075"/>
                  </a:lnTo>
                  <a:lnTo>
                    <a:pt x="113" y="15626"/>
                  </a:lnTo>
                  <a:lnTo>
                    <a:pt x="151" y="16133"/>
                  </a:lnTo>
                  <a:lnTo>
                    <a:pt x="188" y="16376"/>
                  </a:lnTo>
                  <a:lnTo>
                    <a:pt x="264" y="16585"/>
                  </a:lnTo>
                  <a:lnTo>
                    <a:pt x="339" y="16773"/>
                  </a:lnTo>
                  <a:lnTo>
                    <a:pt x="453" y="16938"/>
                  </a:lnTo>
                  <a:lnTo>
                    <a:pt x="1095" y="16883"/>
                  </a:lnTo>
                  <a:lnTo>
                    <a:pt x="1963" y="16795"/>
                  </a:lnTo>
                  <a:lnTo>
                    <a:pt x="2945" y="16751"/>
                  </a:lnTo>
                  <a:lnTo>
                    <a:pt x="3965" y="16706"/>
                  </a:lnTo>
                  <a:lnTo>
                    <a:pt x="5022" y="16684"/>
                  </a:lnTo>
                  <a:lnTo>
                    <a:pt x="5947" y="16684"/>
                  </a:lnTo>
                  <a:lnTo>
                    <a:pt x="6759" y="16706"/>
                  </a:lnTo>
                  <a:lnTo>
                    <a:pt x="7363" y="16751"/>
                  </a:lnTo>
                  <a:lnTo>
                    <a:pt x="7948" y="16839"/>
                  </a:lnTo>
                  <a:lnTo>
                    <a:pt x="8458" y="16916"/>
                  </a:lnTo>
                  <a:lnTo>
                    <a:pt x="8893" y="17026"/>
                  </a:lnTo>
                  <a:lnTo>
                    <a:pt x="9289" y="17158"/>
                  </a:lnTo>
                  <a:lnTo>
                    <a:pt x="9572" y="17280"/>
                  </a:lnTo>
                  <a:lnTo>
                    <a:pt x="9799" y="17412"/>
                  </a:lnTo>
                  <a:lnTo>
                    <a:pt x="9969" y="17555"/>
                  </a:lnTo>
                  <a:lnTo>
                    <a:pt x="10120" y="17687"/>
                  </a:lnTo>
                  <a:lnTo>
                    <a:pt x="10158" y="17831"/>
                  </a:lnTo>
                  <a:lnTo>
                    <a:pt x="10195" y="17974"/>
                  </a:lnTo>
                  <a:lnTo>
                    <a:pt x="10158" y="18128"/>
                  </a:lnTo>
                  <a:lnTo>
                    <a:pt x="10082" y="18271"/>
                  </a:lnTo>
                  <a:lnTo>
                    <a:pt x="9969" y="18426"/>
                  </a:lnTo>
                  <a:lnTo>
                    <a:pt x="9837" y="18569"/>
                  </a:lnTo>
                  <a:lnTo>
                    <a:pt x="9648" y="18701"/>
                  </a:lnTo>
                  <a:lnTo>
                    <a:pt x="9440" y="18822"/>
                  </a:lnTo>
                  <a:lnTo>
                    <a:pt x="9213" y="18999"/>
                  </a:lnTo>
                  <a:lnTo>
                    <a:pt x="9044" y="19186"/>
                  </a:lnTo>
                  <a:lnTo>
                    <a:pt x="8893" y="19395"/>
                  </a:lnTo>
                  <a:lnTo>
                    <a:pt x="8817" y="19627"/>
                  </a:lnTo>
                  <a:lnTo>
                    <a:pt x="8779" y="19858"/>
                  </a:lnTo>
                  <a:lnTo>
                    <a:pt x="8779" y="20112"/>
                  </a:lnTo>
                  <a:lnTo>
                    <a:pt x="8855" y="20354"/>
                  </a:lnTo>
                  <a:lnTo>
                    <a:pt x="8968" y="20586"/>
                  </a:lnTo>
                  <a:lnTo>
                    <a:pt x="9138" y="20817"/>
                  </a:lnTo>
                  <a:lnTo>
                    <a:pt x="9365" y="21026"/>
                  </a:lnTo>
                  <a:lnTo>
                    <a:pt x="9610" y="21192"/>
                  </a:lnTo>
                  <a:lnTo>
                    <a:pt x="9950" y="21368"/>
                  </a:lnTo>
                  <a:lnTo>
                    <a:pt x="10120" y="21445"/>
                  </a:lnTo>
                  <a:lnTo>
                    <a:pt x="10346" y="21511"/>
                  </a:lnTo>
                  <a:lnTo>
                    <a:pt x="10516" y="21555"/>
                  </a:lnTo>
                  <a:lnTo>
                    <a:pt x="10743" y="21600"/>
                  </a:lnTo>
                  <a:lnTo>
                    <a:pt x="10988" y="21644"/>
                  </a:lnTo>
                  <a:lnTo>
                    <a:pt x="11215" y="21666"/>
                  </a:lnTo>
                  <a:lnTo>
                    <a:pt x="11498" y="21666"/>
                  </a:lnTo>
                  <a:lnTo>
                    <a:pt x="11762" y="21666"/>
                  </a:lnTo>
                  <a:lnTo>
                    <a:pt x="12253" y="21644"/>
                  </a:lnTo>
                  <a:lnTo>
                    <a:pt x="12763" y="21577"/>
                  </a:lnTo>
                  <a:lnTo>
                    <a:pt x="13197" y="21467"/>
                  </a:lnTo>
                  <a:lnTo>
                    <a:pt x="13556" y="21346"/>
                  </a:lnTo>
                  <a:lnTo>
                    <a:pt x="13896" y="21192"/>
                  </a:lnTo>
                  <a:lnTo>
                    <a:pt x="14179" y="21026"/>
                  </a:lnTo>
                  <a:lnTo>
                    <a:pt x="14444" y="20839"/>
                  </a:lnTo>
                  <a:lnTo>
                    <a:pt x="14576" y="20641"/>
                  </a:lnTo>
                  <a:lnTo>
                    <a:pt x="14727" y="20431"/>
                  </a:lnTo>
                  <a:lnTo>
                    <a:pt x="14765" y="20200"/>
                  </a:lnTo>
                  <a:lnTo>
                    <a:pt x="14802" y="19991"/>
                  </a:lnTo>
                  <a:lnTo>
                    <a:pt x="14727" y="19759"/>
                  </a:lnTo>
                  <a:lnTo>
                    <a:pt x="14613" y="19550"/>
                  </a:lnTo>
                  <a:lnTo>
                    <a:pt x="14444" y="19307"/>
                  </a:lnTo>
                  <a:lnTo>
                    <a:pt x="14217" y="19098"/>
                  </a:lnTo>
                  <a:lnTo>
                    <a:pt x="13934" y="18911"/>
                  </a:lnTo>
                  <a:lnTo>
                    <a:pt x="13669" y="18745"/>
                  </a:lnTo>
                  <a:lnTo>
                    <a:pt x="13462" y="18547"/>
                  </a:lnTo>
                  <a:lnTo>
                    <a:pt x="13311" y="18337"/>
                  </a:lnTo>
                  <a:lnTo>
                    <a:pt x="13197" y="18150"/>
                  </a:lnTo>
                  <a:lnTo>
                    <a:pt x="13122" y="17941"/>
                  </a:lnTo>
                  <a:lnTo>
                    <a:pt x="13122" y="17720"/>
                  </a:lnTo>
                  <a:lnTo>
                    <a:pt x="13122" y="17533"/>
                  </a:lnTo>
                  <a:lnTo>
                    <a:pt x="13197" y="17346"/>
                  </a:lnTo>
                  <a:lnTo>
                    <a:pt x="13273" y="17158"/>
                  </a:lnTo>
                  <a:lnTo>
                    <a:pt x="13386" y="16982"/>
                  </a:lnTo>
                  <a:lnTo>
                    <a:pt x="13537" y="16839"/>
                  </a:lnTo>
                  <a:lnTo>
                    <a:pt x="13707" y="16706"/>
                  </a:lnTo>
                  <a:lnTo>
                    <a:pt x="13896" y="16607"/>
                  </a:lnTo>
                  <a:lnTo>
                    <a:pt x="14104" y="16519"/>
                  </a:lnTo>
                  <a:lnTo>
                    <a:pt x="14330" y="16453"/>
                  </a:lnTo>
                  <a:lnTo>
                    <a:pt x="14538" y="16431"/>
                  </a:lnTo>
                  <a:lnTo>
                    <a:pt x="14897" y="16453"/>
                  </a:lnTo>
                  <a:lnTo>
                    <a:pt x="15406" y="16497"/>
                  </a:lnTo>
                  <a:lnTo>
                    <a:pt x="16105" y="16541"/>
                  </a:lnTo>
                  <a:lnTo>
                    <a:pt x="16898" y="16607"/>
                  </a:lnTo>
                  <a:lnTo>
                    <a:pt x="17804" y="16651"/>
                  </a:lnTo>
                  <a:lnTo>
                    <a:pt x="18786" y="16684"/>
                  </a:lnTo>
                  <a:lnTo>
                    <a:pt x="19844" y="16728"/>
                  </a:lnTo>
                  <a:lnTo>
                    <a:pt x="20920" y="16751"/>
                  </a:lnTo>
                  <a:lnTo>
                    <a:pt x="21109" y="16497"/>
                  </a:lnTo>
                  <a:lnTo>
                    <a:pt x="21241" y="16222"/>
                  </a:lnTo>
                  <a:lnTo>
                    <a:pt x="21392" y="15946"/>
                  </a:lnTo>
                  <a:lnTo>
                    <a:pt x="21467" y="15648"/>
                  </a:lnTo>
                  <a:lnTo>
                    <a:pt x="21543" y="15351"/>
                  </a:lnTo>
                  <a:lnTo>
                    <a:pt x="21618" y="15042"/>
                  </a:lnTo>
                  <a:lnTo>
                    <a:pt x="21618" y="14745"/>
                  </a:lnTo>
                  <a:lnTo>
                    <a:pt x="21618" y="14447"/>
                  </a:lnTo>
                  <a:lnTo>
                    <a:pt x="21618" y="14150"/>
                  </a:lnTo>
                  <a:lnTo>
                    <a:pt x="21581" y="13852"/>
                  </a:lnTo>
                  <a:lnTo>
                    <a:pt x="21505" y="13577"/>
                  </a:lnTo>
                  <a:lnTo>
                    <a:pt x="21430" y="13301"/>
                  </a:lnTo>
                  <a:lnTo>
                    <a:pt x="21354" y="13048"/>
                  </a:lnTo>
                  <a:lnTo>
                    <a:pt x="21241" y="12816"/>
                  </a:lnTo>
                  <a:lnTo>
                    <a:pt x="21146" y="12607"/>
                  </a:lnTo>
                  <a:lnTo>
                    <a:pt x="21033" y="12431"/>
                  </a:lnTo>
                  <a:lnTo>
                    <a:pt x="20920" y="12265"/>
                  </a:lnTo>
                  <a:lnTo>
                    <a:pt x="20769" y="12144"/>
                  </a:lnTo>
                  <a:lnTo>
                    <a:pt x="20637" y="12034"/>
                  </a:lnTo>
                  <a:lnTo>
                    <a:pt x="20486" y="11946"/>
                  </a:lnTo>
                  <a:lnTo>
                    <a:pt x="20297" y="11891"/>
                  </a:lnTo>
                  <a:lnTo>
                    <a:pt x="20165" y="11846"/>
                  </a:lnTo>
                  <a:lnTo>
                    <a:pt x="19976" y="11824"/>
                  </a:lnTo>
                  <a:lnTo>
                    <a:pt x="19806" y="11802"/>
                  </a:lnTo>
                  <a:lnTo>
                    <a:pt x="19390" y="11824"/>
                  </a:lnTo>
                  <a:lnTo>
                    <a:pt x="18956" y="11891"/>
                  </a:lnTo>
                  <a:lnTo>
                    <a:pt x="18503" y="11968"/>
                  </a:lnTo>
                  <a:lnTo>
                    <a:pt x="17993" y="12078"/>
                  </a:lnTo>
                  <a:lnTo>
                    <a:pt x="17653" y="12144"/>
                  </a:lnTo>
                  <a:lnTo>
                    <a:pt x="17332" y="12199"/>
                  </a:lnTo>
                  <a:lnTo>
                    <a:pt x="17049" y="12221"/>
                  </a:lnTo>
                  <a:lnTo>
                    <a:pt x="16747" y="12243"/>
                  </a:lnTo>
                  <a:lnTo>
                    <a:pt x="16464" y="12243"/>
                  </a:lnTo>
                  <a:lnTo>
                    <a:pt x="16218" y="12243"/>
                  </a:lnTo>
                  <a:lnTo>
                    <a:pt x="15992" y="12221"/>
                  </a:lnTo>
                  <a:lnTo>
                    <a:pt x="15746" y="12199"/>
                  </a:lnTo>
                  <a:lnTo>
                    <a:pt x="15520" y="12155"/>
                  </a:lnTo>
                  <a:lnTo>
                    <a:pt x="15350" y="12122"/>
                  </a:lnTo>
                  <a:lnTo>
                    <a:pt x="15161" y="12056"/>
                  </a:lnTo>
                  <a:lnTo>
                    <a:pt x="14972" y="11990"/>
                  </a:lnTo>
                  <a:lnTo>
                    <a:pt x="14689" y="11846"/>
                  </a:lnTo>
                  <a:lnTo>
                    <a:pt x="14444" y="11670"/>
                  </a:lnTo>
                  <a:lnTo>
                    <a:pt x="14255" y="11483"/>
                  </a:lnTo>
                  <a:lnTo>
                    <a:pt x="14104" y="11295"/>
                  </a:lnTo>
                  <a:lnTo>
                    <a:pt x="14028" y="11086"/>
                  </a:lnTo>
                  <a:lnTo>
                    <a:pt x="13972" y="10888"/>
                  </a:lnTo>
                  <a:lnTo>
                    <a:pt x="13972" y="10700"/>
                  </a:lnTo>
                  <a:lnTo>
                    <a:pt x="14009" y="10513"/>
                  </a:lnTo>
                  <a:lnTo>
                    <a:pt x="14066" y="10359"/>
                  </a:lnTo>
                  <a:lnTo>
                    <a:pt x="14179" y="10215"/>
                  </a:lnTo>
                  <a:lnTo>
                    <a:pt x="14406" y="10006"/>
                  </a:lnTo>
                  <a:lnTo>
                    <a:pt x="14651" y="9830"/>
                  </a:lnTo>
                  <a:lnTo>
                    <a:pt x="14878" y="9686"/>
                  </a:lnTo>
                  <a:lnTo>
                    <a:pt x="15123" y="9554"/>
                  </a:lnTo>
                  <a:lnTo>
                    <a:pt x="15350" y="9477"/>
                  </a:lnTo>
                  <a:lnTo>
                    <a:pt x="15558" y="9411"/>
                  </a:lnTo>
                  <a:lnTo>
                    <a:pt x="15803" y="9345"/>
                  </a:lnTo>
                  <a:lnTo>
                    <a:pt x="16030" y="9323"/>
                  </a:lnTo>
                  <a:lnTo>
                    <a:pt x="16256" y="9301"/>
                  </a:lnTo>
                  <a:lnTo>
                    <a:pt x="16464" y="9323"/>
                  </a:lnTo>
                  <a:lnTo>
                    <a:pt x="16690" y="9345"/>
                  </a:lnTo>
                  <a:lnTo>
                    <a:pt x="16898" y="9367"/>
                  </a:lnTo>
                  <a:lnTo>
                    <a:pt x="17332" y="9477"/>
                  </a:lnTo>
                  <a:lnTo>
                    <a:pt x="17767" y="9598"/>
                  </a:lnTo>
                  <a:lnTo>
                    <a:pt x="18163" y="9731"/>
                  </a:lnTo>
                  <a:lnTo>
                    <a:pt x="18597" y="9874"/>
                  </a:lnTo>
                  <a:lnTo>
                    <a:pt x="18994" y="10006"/>
                  </a:lnTo>
                  <a:lnTo>
                    <a:pt x="19428" y="10083"/>
                  </a:lnTo>
                  <a:lnTo>
                    <a:pt x="19617" y="10127"/>
                  </a:lnTo>
                  <a:lnTo>
                    <a:pt x="19844" y="10149"/>
                  </a:lnTo>
                  <a:lnTo>
                    <a:pt x="20013" y="10149"/>
                  </a:lnTo>
                  <a:lnTo>
                    <a:pt x="20240" y="10127"/>
                  </a:lnTo>
                  <a:lnTo>
                    <a:pt x="20410" y="10105"/>
                  </a:lnTo>
                  <a:lnTo>
                    <a:pt x="20637" y="10061"/>
                  </a:lnTo>
                  <a:lnTo>
                    <a:pt x="20844" y="9984"/>
                  </a:lnTo>
                  <a:lnTo>
                    <a:pt x="21033" y="9896"/>
                  </a:lnTo>
                  <a:lnTo>
                    <a:pt x="21146" y="9830"/>
                  </a:lnTo>
                  <a:lnTo>
                    <a:pt x="21203" y="9753"/>
                  </a:lnTo>
                  <a:lnTo>
                    <a:pt x="21279" y="9642"/>
                  </a:lnTo>
                  <a:lnTo>
                    <a:pt x="21354" y="9521"/>
                  </a:lnTo>
                  <a:lnTo>
                    <a:pt x="21430" y="9246"/>
                  </a:lnTo>
                  <a:lnTo>
                    <a:pt x="21430" y="8904"/>
                  </a:lnTo>
                  <a:lnTo>
                    <a:pt x="21430" y="8540"/>
                  </a:lnTo>
                  <a:lnTo>
                    <a:pt x="21392" y="8144"/>
                  </a:lnTo>
                  <a:lnTo>
                    <a:pt x="21354" y="7714"/>
                  </a:lnTo>
                  <a:lnTo>
                    <a:pt x="21279" y="7295"/>
                  </a:lnTo>
                  <a:lnTo>
                    <a:pt x="21146" y="6446"/>
                  </a:lnTo>
                  <a:lnTo>
                    <a:pt x="20995" y="5686"/>
                  </a:lnTo>
                  <a:lnTo>
                    <a:pt x="20958" y="5366"/>
                  </a:lnTo>
                  <a:lnTo>
                    <a:pt x="20958" y="5091"/>
                  </a:lnTo>
                  <a:lnTo>
                    <a:pt x="20958" y="4860"/>
                  </a:lnTo>
                  <a:lnTo>
                    <a:pt x="21033" y="4716"/>
                  </a:lnTo>
                  <a:lnTo>
                    <a:pt x="20637" y="4860"/>
                  </a:lnTo>
                  <a:lnTo>
                    <a:pt x="20127" y="4992"/>
                  </a:lnTo>
                  <a:lnTo>
                    <a:pt x="19617" y="5069"/>
                  </a:lnTo>
                  <a:lnTo>
                    <a:pt x="19032" y="5157"/>
                  </a:lnTo>
                  <a:lnTo>
                    <a:pt x="18465" y="5201"/>
                  </a:lnTo>
                  <a:lnTo>
                    <a:pt x="17842" y="5245"/>
                  </a:lnTo>
                  <a:lnTo>
                    <a:pt x="17219" y="5267"/>
                  </a:lnTo>
                  <a:lnTo>
                    <a:pt x="16615" y="5267"/>
                  </a:lnTo>
                  <a:lnTo>
                    <a:pt x="15992" y="5245"/>
                  </a:lnTo>
                  <a:lnTo>
                    <a:pt x="15369" y="5201"/>
                  </a:lnTo>
                  <a:lnTo>
                    <a:pt x="14840" y="5157"/>
                  </a:lnTo>
                  <a:lnTo>
                    <a:pt x="14293" y="5091"/>
                  </a:lnTo>
                  <a:lnTo>
                    <a:pt x="13783" y="5014"/>
                  </a:lnTo>
                  <a:lnTo>
                    <a:pt x="13386" y="4926"/>
                  </a:lnTo>
                  <a:lnTo>
                    <a:pt x="13027" y="4815"/>
                  </a:lnTo>
                  <a:lnTo>
                    <a:pt x="12725" y="4716"/>
                  </a:lnTo>
                  <a:lnTo>
                    <a:pt x="12480" y="4606"/>
                  </a:lnTo>
                  <a:lnTo>
                    <a:pt x="12291" y="4496"/>
                  </a:lnTo>
                  <a:lnTo>
                    <a:pt x="12197" y="4397"/>
                  </a:lnTo>
                  <a:lnTo>
                    <a:pt x="12083" y="4286"/>
                  </a:lnTo>
                  <a:lnTo>
                    <a:pt x="12046" y="4187"/>
                  </a:lnTo>
                  <a:lnTo>
                    <a:pt x="12008" y="4077"/>
                  </a:lnTo>
                  <a:lnTo>
                    <a:pt x="12046" y="3967"/>
                  </a:lnTo>
                  <a:lnTo>
                    <a:pt x="12121" y="3868"/>
                  </a:lnTo>
                  <a:lnTo>
                    <a:pt x="12197" y="3735"/>
                  </a:lnTo>
                  <a:lnTo>
                    <a:pt x="12291" y="3614"/>
                  </a:lnTo>
                  <a:lnTo>
                    <a:pt x="12442" y="3482"/>
                  </a:lnTo>
                  <a:lnTo>
                    <a:pt x="12631" y="3361"/>
                  </a:lnTo>
                  <a:lnTo>
                    <a:pt x="13065" y="3085"/>
                  </a:lnTo>
                  <a:lnTo>
                    <a:pt x="13537" y="2766"/>
                  </a:lnTo>
                  <a:lnTo>
                    <a:pt x="13783" y="2578"/>
                  </a:lnTo>
                  <a:lnTo>
                    <a:pt x="13934" y="2380"/>
                  </a:lnTo>
                  <a:lnTo>
                    <a:pt x="14028" y="2171"/>
                  </a:lnTo>
                  <a:lnTo>
                    <a:pt x="14104" y="1961"/>
                  </a:lnTo>
                  <a:lnTo>
                    <a:pt x="14104" y="1730"/>
                  </a:lnTo>
                  <a:lnTo>
                    <a:pt x="14066" y="1498"/>
                  </a:lnTo>
                  <a:lnTo>
                    <a:pt x="13972" y="1267"/>
                  </a:lnTo>
                  <a:lnTo>
                    <a:pt x="13820" y="1057"/>
                  </a:lnTo>
                  <a:lnTo>
                    <a:pt x="13594" y="837"/>
                  </a:lnTo>
                  <a:lnTo>
                    <a:pt x="13386" y="628"/>
                  </a:lnTo>
                  <a:lnTo>
                    <a:pt x="13103" y="462"/>
                  </a:lnTo>
                  <a:lnTo>
                    <a:pt x="12763" y="308"/>
                  </a:lnTo>
                  <a:lnTo>
                    <a:pt x="12404" y="187"/>
                  </a:lnTo>
                  <a:lnTo>
                    <a:pt x="12008" y="77"/>
                  </a:lnTo>
                  <a:lnTo>
                    <a:pt x="11574" y="33"/>
                  </a:lnTo>
                  <a:lnTo>
                    <a:pt x="11102" y="11"/>
                  </a:lnTo>
                  <a:lnTo>
                    <a:pt x="10667" y="11"/>
                  </a:lnTo>
                  <a:lnTo>
                    <a:pt x="10233" y="77"/>
                  </a:lnTo>
                  <a:lnTo>
                    <a:pt x="9837" y="187"/>
                  </a:lnTo>
                  <a:lnTo>
                    <a:pt x="9440" y="286"/>
                  </a:lnTo>
                  <a:lnTo>
                    <a:pt x="9062" y="462"/>
                  </a:lnTo>
                  <a:lnTo>
                    <a:pt x="8741" y="628"/>
                  </a:lnTo>
                  <a:lnTo>
                    <a:pt x="8458" y="815"/>
                  </a:lnTo>
                  <a:lnTo>
                    <a:pt x="8232" y="1035"/>
                  </a:lnTo>
                  <a:lnTo>
                    <a:pt x="8062" y="1245"/>
                  </a:lnTo>
                  <a:lnTo>
                    <a:pt x="7911" y="1476"/>
                  </a:lnTo>
                  <a:lnTo>
                    <a:pt x="7835" y="1708"/>
                  </a:lnTo>
                  <a:lnTo>
                    <a:pt x="7797" y="1961"/>
                  </a:lnTo>
                  <a:lnTo>
                    <a:pt x="7835" y="2193"/>
                  </a:lnTo>
                  <a:lnTo>
                    <a:pt x="7948" y="2402"/>
                  </a:lnTo>
                  <a:lnTo>
                    <a:pt x="8062" y="2534"/>
                  </a:lnTo>
                  <a:lnTo>
                    <a:pt x="8175" y="2644"/>
                  </a:lnTo>
                  <a:lnTo>
                    <a:pt x="8269" y="2744"/>
                  </a:lnTo>
                  <a:lnTo>
                    <a:pt x="8420" y="2832"/>
                  </a:lnTo>
                  <a:lnTo>
                    <a:pt x="8704" y="3019"/>
                  </a:lnTo>
                  <a:lnTo>
                    <a:pt x="8968" y="3206"/>
                  </a:lnTo>
                  <a:lnTo>
                    <a:pt x="9138" y="3405"/>
                  </a:lnTo>
                  <a:lnTo>
                    <a:pt x="9327" y="3570"/>
                  </a:lnTo>
                  <a:lnTo>
                    <a:pt x="9440" y="3735"/>
                  </a:lnTo>
                  <a:lnTo>
                    <a:pt x="9516" y="3890"/>
                  </a:lnTo>
                  <a:lnTo>
                    <a:pt x="9534" y="4033"/>
                  </a:lnTo>
                  <a:lnTo>
                    <a:pt x="9534" y="4165"/>
                  </a:lnTo>
                  <a:lnTo>
                    <a:pt x="9516" y="4286"/>
                  </a:lnTo>
                  <a:lnTo>
                    <a:pt x="9440" y="4397"/>
                  </a:lnTo>
                  <a:lnTo>
                    <a:pt x="9327" y="4496"/>
                  </a:lnTo>
                  <a:lnTo>
                    <a:pt x="9176" y="4562"/>
                  </a:lnTo>
                  <a:lnTo>
                    <a:pt x="9006" y="4628"/>
                  </a:lnTo>
                  <a:lnTo>
                    <a:pt x="8779" y="4694"/>
                  </a:lnTo>
                  <a:lnTo>
                    <a:pt x="8534" y="4716"/>
                  </a:lnTo>
                  <a:lnTo>
                    <a:pt x="8232" y="4716"/>
                  </a:lnTo>
                  <a:lnTo>
                    <a:pt x="7118" y="4738"/>
                  </a:lnTo>
                  <a:lnTo>
                    <a:pt x="5947" y="4771"/>
                  </a:lnTo>
                  <a:lnTo>
                    <a:pt x="4795" y="4815"/>
                  </a:lnTo>
                  <a:lnTo>
                    <a:pt x="3681" y="4860"/>
                  </a:lnTo>
                  <a:lnTo>
                    <a:pt x="2662" y="4882"/>
                  </a:lnTo>
                  <a:lnTo>
                    <a:pt x="1755" y="4882"/>
                  </a:lnTo>
                  <a:lnTo>
                    <a:pt x="1359" y="4860"/>
                  </a:lnTo>
                  <a:lnTo>
                    <a:pt x="981" y="4837"/>
                  </a:lnTo>
                  <a:lnTo>
                    <a:pt x="698" y="4771"/>
                  </a:lnTo>
                  <a:lnTo>
                    <a:pt x="453" y="4716"/>
                  </a:lnTo>
                  <a:lnTo>
                    <a:pt x="453" y="5322"/>
                  </a:lnTo>
                  <a:lnTo>
                    <a:pt x="453" y="6083"/>
                  </a:lnTo>
                  <a:lnTo>
                    <a:pt x="453" y="6909"/>
                  </a:lnTo>
                  <a:lnTo>
                    <a:pt x="453" y="7780"/>
                  </a:lnTo>
                  <a:lnTo>
                    <a:pt x="453" y="8606"/>
                  </a:lnTo>
                  <a:lnTo>
                    <a:pt x="453" y="9345"/>
                  </a:lnTo>
                  <a:lnTo>
                    <a:pt x="453" y="9918"/>
                  </a:lnTo>
                  <a:lnTo>
                    <a:pt x="453" y="10282"/>
                  </a:lnTo>
                  <a:lnTo>
                    <a:pt x="490" y="10381"/>
                  </a:lnTo>
                  <a:lnTo>
                    <a:pt x="547" y="10491"/>
                  </a:lnTo>
                  <a:lnTo>
                    <a:pt x="660" y="10590"/>
                  </a:lnTo>
                  <a:lnTo>
                    <a:pt x="811" y="10700"/>
                  </a:lnTo>
                  <a:lnTo>
                    <a:pt x="981" y="10811"/>
                  </a:lnTo>
                  <a:lnTo>
                    <a:pt x="1208" y="10888"/>
                  </a:lnTo>
                  <a:lnTo>
                    <a:pt x="1453" y="10954"/>
                  </a:lnTo>
                  <a:lnTo>
                    <a:pt x="1718" y="11020"/>
                  </a:lnTo>
                  <a:lnTo>
                    <a:pt x="1963" y="11064"/>
                  </a:lnTo>
                  <a:lnTo>
                    <a:pt x="2265" y="11086"/>
                  </a:lnTo>
                  <a:lnTo>
                    <a:pt x="2548" y="11064"/>
                  </a:lnTo>
                  <a:lnTo>
                    <a:pt x="2794" y="11042"/>
                  </a:lnTo>
                  <a:lnTo>
                    <a:pt x="3096" y="10976"/>
                  </a:lnTo>
                  <a:lnTo>
                    <a:pt x="3341" y="10888"/>
                  </a:lnTo>
                  <a:lnTo>
                    <a:pt x="3606" y="10766"/>
                  </a:lnTo>
                  <a:lnTo>
                    <a:pt x="3813" y="10590"/>
                  </a:lnTo>
                  <a:close/>
                </a:path>
              </a:pathLst>
            </a:custGeom>
            <a:solidFill>
              <a:srgbClr val="D8EBB3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4658" name="Puzzle1"/>
            <p:cNvSpPr>
              <a:spLocks noEditPoints="1" noChangeArrowheads="1"/>
            </p:cNvSpPr>
            <p:nvPr/>
          </p:nvSpPr>
          <p:spPr bwMode="auto">
            <a:xfrm>
              <a:off x="1824" y="1091"/>
              <a:ext cx="1800" cy="105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6084 w 21600"/>
                <a:gd name="T25" fmla="*/ 2569 h 21600"/>
                <a:gd name="T26" fmla="*/ 16128 w 21600"/>
                <a:gd name="T27" fmla="*/ 19545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9360" y="20836"/>
                  </a:moveTo>
                  <a:lnTo>
                    <a:pt x="9528" y="20836"/>
                  </a:lnTo>
                  <a:lnTo>
                    <a:pt x="9686" y="20762"/>
                  </a:lnTo>
                  <a:lnTo>
                    <a:pt x="9810" y="20687"/>
                  </a:lnTo>
                  <a:lnTo>
                    <a:pt x="9922" y="20575"/>
                  </a:lnTo>
                  <a:lnTo>
                    <a:pt x="10012" y="20426"/>
                  </a:lnTo>
                  <a:lnTo>
                    <a:pt x="10068" y="20296"/>
                  </a:lnTo>
                  <a:lnTo>
                    <a:pt x="10113" y="20110"/>
                  </a:lnTo>
                  <a:lnTo>
                    <a:pt x="10136" y="19905"/>
                  </a:lnTo>
                  <a:lnTo>
                    <a:pt x="10136" y="19682"/>
                  </a:lnTo>
                  <a:lnTo>
                    <a:pt x="10113" y="19440"/>
                  </a:lnTo>
                  <a:lnTo>
                    <a:pt x="10068" y="19142"/>
                  </a:lnTo>
                  <a:lnTo>
                    <a:pt x="10012" y="18900"/>
                  </a:lnTo>
                  <a:lnTo>
                    <a:pt x="9900" y="18620"/>
                  </a:lnTo>
                  <a:lnTo>
                    <a:pt x="9787" y="18285"/>
                  </a:lnTo>
                  <a:lnTo>
                    <a:pt x="9641" y="17968"/>
                  </a:lnTo>
                  <a:lnTo>
                    <a:pt x="9472" y="17652"/>
                  </a:lnTo>
                  <a:lnTo>
                    <a:pt x="9382" y="17466"/>
                  </a:lnTo>
                  <a:lnTo>
                    <a:pt x="9315" y="17298"/>
                  </a:lnTo>
                  <a:lnTo>
                    <a:pt x="9258" y="17112"/>
                  </a:lnTo>
                  <a:lnTo>
                    <a:pt x="9191" y="16926"/>
                  </a:lnTo>
                  <a:lnTo>
                    <a:pt x="9123" y="16535"/>
                  </a:lnTo>
                  <a:lnTo>
                    <a:pt x="9101" y="16144"/>
                  </a:lnTo>
                  <a:lnTo>
                    <a:pt x="9101" y="15753"/>
                  </a:lnTo>
                  <a:lnTo>
                    <a:pt x="9168" y="15362"/>
                  </a:lnTo>
                  <a:lnTo>
                    <a:pt x="9236" y="14971"/>
                  </a:lnTo>
                  <a:lnTo>
                    <a:pt x="9360" y="14580"/>
                  </a:lnTo>
                  <a:lnTo>
                    <a:pt x="9495" y="14244"/>
                  </a:lnTo>
                  <a:lnTo>
                    <a:pt x="9663" y="13891"/>
                  </a:lnTo>
                  <a:lnTo>
                    <a:pt x="9855" y="13611"/>
                  </a:lnTo>
                  <a:lnTo>
                    <a:pt x="10068" y="13351"/>
                  </a:lnTo>
                  <a:lnTo>
                    <a:pt x="10293" y="13146"/>
                  </a:lnTo>
                  <a:lnTo>
                    <a:pt x="10552" y="12997"/>
                  </a:lnTo>
                  <a:lnTo>
                    <a:pt x="10811" y="12885"/>
                  </a:lnTo>
                  <a:lnTo>
                    <a:pt x="11069" y="12866"/>
                  </a:lnTo>
                  <a:lnTo>
                    <a:pt x="11351" y="12885"/>
                  </a:lnTo>
                  <a:lnTo>
                    <a:pt x="11610" y="12997"/>
                  </a:lnTo>
                  <a:lnTo>
                    <a:pt x="11846" y="13183"/>
                  </a:lnTo>
                  <a:lnTo>
                    <a:pt x="12060" y="13388"/>
                  </a:lnTo>
                  <a:lnTo>
                    <a:pt x="12251" y="13648"/>
                  </a:lnTo>
                  <a:lnTo>
                    <a:pt x="12419" y="13928"/>
                  </a:lnTo>
                  <a:lnTo>
                    <a:pt x="12555" y="14244"/>
                  </a:lnTo>
                  <a:lnTo>
                    <a:pt x="12690" y="14617"/>
                  </a:lnTo>
                  <a:lnTo>
                    <a:pt x="12768" y="15008"/>
                  </a:lnTo>
                  <a:lnTo>
                    <a:pt x="12836" y="15399"/>
                  </a:lnTo>
                  <a:lnTo>
                    <a:pt x="12858" y="15753"/>
                  </a:lnTo>
                  <a:lnTo>
                    <a:pt x="12858" y="16144"/>
                  </a:lnTo>
                  <a:lnTo>
                    <a:pt x="12813" y="16535"/>
                  </a:lnTo>
                  <a:lnTo>
                    <a:pt x="12746" y="16888"/>
                  </a:lnTo>
                  <a:lnTo>
                    <a:pt x="12667" y="17224"/>
                  </a:lnTo>
                  <a:lnTo>
                    <a:pt x="12510" y="17503"/>
                  </a:lnTo>
                  <a:lnTo>
                    <a:pt x="12228" y="18043"/>
                  </a:lnTo>
                  <a:lnTo>
                    <a:pt x="11970" y="18546"/>
                  </a:lnTo>
                  <a:lnTo>
                    <a:pt x="11868" y="18751"/>
                  </a:lnTo>
                  <a:lnTo>
                    <a:pt x="11778" y="18974"/>
                  </a:lnTo>
                  <a:lnTo>
                    <a:pt x="11711" y="19179"/>
                  </a:lnTo>
                  <a:lnTo>
                    <a:pt x="11666" y="19365"/>
                  </a:lnTo>
                  <a:lnTo>
                    <a:pt x="11632" y="19570"/>
                  </a:lnTo>
                  <a:lnTo>
                    <a:pt x="11632" y="19756"/>
                  </a:lnTo>
                  <a:lnTo>
                    <a:pt x="11632" y="19942"/>
                  </a:lnTo>
                  <a:lnTo>
                    <a:pt x="11643" y="20110"/>
                  </a:lnTo>
                  <a:lnTo>
                    <a:pt x="11711" y="20296"/>
                  </a:lnTo>
                  <a:lnTo>
                    <a:pt x="11801" y="20464"/>
                  </a:lnTo>
                  <a:lnTo>
                    <a:pt x="11891" y="20650"/>
                  </a:lnTo>
                  <a:lnTo>
                    <a:pt x="12037" y="20836"/>
                  </a:lnTo>
                  <a:lnTo>
                    <a:pt x="12206" y="21004"/>
                  </a:lnTo>
                  <a:lnTo>
                    <a:pt x="12419" y="21190"/>
                  </a:lnTo>
                  <a:lnTo>
                    <a:pt x="12667" y="21320"/>
                  </a:lnTo>
                  <a:lnTo>
                    <a:pt x="12960" y="21432"/>
                  </a:lnTo>
                  <a:lnTo>
                    <a:pt x="13286" y="21544"/>
                  </a:lnTo>
                  <a:lnTo>
                    <a:pt x="13612" y="21655"/>
                  </a:lnTo>
                  <a:lnTo>
                    <a:pt x="13983" y="21693"/>
                  </a:lnTo>
                  <a:lnTo>
                    <a:pt x="14343" y="21730"/>
                  </a:lnTo>
                  <a:lnTo>
                    <a:pt x="14715" y="21730"/>
                  </a:lnTo>
                  <a:lnTo>
                    <a:pt x="15075" y="21730"/>
                  </a:lnTo>
                  <a:lnTo>
                    <a:pt x="15446" y="21655"/>
                  </a:lnTo>
                  <a:lnTo>
                    <a:pt x="15794" y="21581"/>
                  </a:lnTo>
                  <a:lnTo>
                    <a:pt x="16132" y="21432"/>
                  </a:lnTo>
                  <a:lnTo>
                    <a:pt x="16458" y="21302"/>
                  </a:lnTo>
                  <a:lnTo>
                    <a:pt x="16740" y="21078"/>
                  </a:lnTo>
                  <a:lnTo>
                    <a:pt x="16976" y="20836"/>
                  </a:lnTo>
                  <a:lnTo>
                    <a:pt x="17043" y="20650"/>
                  </a:lnTo>
                  <a:lnTo>
                    <a:pt x="17088" y="20426"/>
                  </a:lnTo>
                  <a:lnTo>
                    <a:pt x="17133" y="20222"/>
                  </a:lnTo>
                  <a:lnTo>
                    <a:pt x="17156" y="19980"/>
                  </a:lnTo>
                  <a:lnTo>
                    <a:pt x="17167" y="19477"/>
                  </a:lnTo>
                  <a:lnTo>
                    <a:pt x="17167" y="18974"/>
                  </a:lnTo>
                  <a:lnTo>
                    <a:pt x="17156" y="18397"/>
                  </a:lnTo>
                  <a:lnTo>
                    <a:pt x="17111" y="17820"/>
                  </a:lnTo>
                  <a:lnTo>
                    <a:pt x="17066" y="17261"/>
                  </a:lnTo>
                  <a:lnTo>
                    <a:pt x="16998" y="16646"/>
                  </a:lnTo>
                  <a:lnTo>
                    <a:pt x="16852" y="15511"/>
                  </a:lnTo>
                  <a:lnTo>
                    <a:pt x="16740" y="14393"/>
                  </a:lnTo>
                  <a:lnTo>
                    <a:pt x="16717" y="13928"/>
                  </a:lnTo>
                  <a:lnTo>
                    <a:pt x="16695" y="13462"/>
                  </a:lnTo>
                  <a:lnTo>
                    <a:pt x="16717" y="13071"/>
                  </a:lnTo>
                  <a:lnTo>
                    <a:pt x="16785" y="12755"/>
                  </a:lnTo>
                  <a:lnTo>
                    <a:pt x="16852" y="12419"/>
                  </a:lnTo>
                  <a:lnTo>
                    <a:pt x="16953" y="12140"/>
                  </a:lnTo>
                  <a:lnTo>
                    <a:pt x="17088" y="11898"/>
                  </a:lnTo>
                  <a:lnTo>
                    <a:pt x="17212" y="11675"/>
                  </a:lnTo>
                  <a:lnTo>
                    <a:pt x="17370" y="11470"/>
                  </a:lnTo>
                  <a:lnTo>
                    <a:pt x="17516" y="11284"/>
                  </a:lnTo>
                  <a:lnTo>
                    <a:pt x="17696" y="11135"/>
                  </a:lnTo>
                  <a:lnTo>
                    <a:pt x="17865" y="11042"/>
                  </a:lnTo>
                  <a:lnTo>
                    <a:pt x="18033" y="10930"/>
                  </a:lnTo>
                  <a:lnTo>
                    <a:pt x="18213" y="10893"/>
                  </a:lnTo>
                  <a:lnTo>
                    <a:pt x="18382" y="10893"/>
                  </a:lnTo>
                  <a:lnTo>
                    <a:pt x="18551" y="10967"/>
                  </a:lnTo>
                  <a:lnTo>
                    <a:pt x="18708" y="11042"/>
                  </a:lnTo>
                  <a:lnTo>
                    <a:pt x="18855" y="11172"/>
                  </a:lnTo>
                  <a:lnTo>
                    <a:pt x="19012" y="11358"/>
                  </a:lnTo>
                  <a:lnTo>
                    <a:pt x="19136" y="11600"/>
                  </a:lnTo>
                  <a:lnTo>
                    <a:pt x="19271" y="11861"/>
                  </a:lnTo>
                  <a:lnTo>
                    <a:pt x="19440" y="12028"/>
                  </a:lnTo>
                  <a:lnTo>
                    <a:pt x="19608" y="12177"/>
                  </a:lnTo>
                  <a:lnTo>
                    <a:pt x="19822" y="12289"/>
                  </a:lnTo>
                  <a:lnTo>
                    <a:pt x="20025" y="12289"/>
                  </a:lnTo>
                  <a:lnTo>
                    <a:pt x="20238" y="12289"/>
                  </a:lnTo>
                  <a:lnTo>
                    <a:pt x="20452" y="12215"/>
                  </a:lnTo>
                  <a:lnTo>
                    <a:pt x="20643" y="12103"/>
                  </a:lnTo>
                  <a:lnTo>
                    <a:pt x="20846" y="11973"/>
                  </a:lnTo>
                  <a:lnTo>
                    <a:pt x="21037" y="11786"/>
                  </a:lnTo>
                  <a:lnTo>
                    <a:pt x="21206" y="11563"/>
                  </a:lnTo>
                  <a:lnTo>
                    <a:pt x="21363" y="11321"/>
                  </a:lnTo>
                  <a:lnTo>
                    <a:pt x="21465" y="11079"/>
                  </a:lnTo>
                  <a:lnTo>
                    <a:pt x="21577" y="10744"/>
                  </a:lnTo>
                  <a:lnTo>
                    <a:pt x="21622" y="10427"/>
                  </a:lnTo>
                  <a:lnTo>
                    <a:pt x="21645" y="10111"/>
                  </a:lnTo>
                  <a:lnTo>
                    <a:pt x="21622" y="9608"/>
                  </a:lnTo>
                  <a:lnTo>
                    <a:pt x="21577" y="9142"/>
                  </a:lnTo>
                  <a:lnTo>
                    <a:pt x="21465" y="8751"/>
                  </a:lnTo>
                  <a:lnTo>
                    <a:pt x="21363" y="8397"/>
                  </a:lnTo>
                  <a:lnTo>
                    <a:pt x="21206" y="8062"/>
                  </a:lnTo>
                  <a:lnTo>
                    <a:pt x="21037" y="7820"/>
                  </a:lnTo>
                  <a:lnTo>
                    <a:pt x="20846" y="7597"/>
                  </a:lnTo>
                  <a:lnTo>
                    <a:pt x="20643" y="7429"/>
                  </a:lnTo>
                  <a:lnTo>
                    <a:pt x="20452" y="7317"/>
                  </a:lnTo>
                  <a:lnTo>
                    <a:pt x="20238" y="7206"/>
                  </a:lnTo>
                  <a:lnTo>
                    <a:pt x="20025" y="7168"/>
                  </a:lnTo>
                  <a:lnTo>
                    <a:pt x="19822" y="7206"/>
                  </a:lnTo>
                  <a:lnTo>
                    <a:pt x="19608" y="7243"/>
                  </a:lnTo>
                  <a:lnTo>
                    <a:pt x="19440" y="7355"/>
                  </a:lnTo>
                  <a:lnTo>
                    <a:pt x="19271" y="7504"/>
                  </a:lnTo>
                  <a:lnTo>
                    <a:pt x="19136" y="7708"/>
                  </a:lnTo>
                  <a:lnTo>
                    <a:pt x="19012" y="7895"/>
                  </a:lnTo>
                  <a:lnTo>
                    <a:pt x="18832" y="8025"/>
                  </a:lnTo>
                  <a:lnTo>
                    <a:pt x="18663" y="8174"/>
                  </a:lnTo>
                  <a:lnTo>
                    <a:pt x="18472" y="8248"/>
                  </a:lnTo>
                  <a:lnTo>
                    <a:pt x="18270" y="8286"/>
                  </a:lnTo>
                  <a:lnTo>
                    <a:pt x="18078" y="8323"/>
                  </a:lnTo>
                  <a:lnTo>
                    <a:pt x="17887" y="8323"/>
                  </a:lnTo>
                  <a:lnTo>
                    <a:pt x="17696" y="8248"/>
                  </a:lnTo>
                  <a:lnTo>
                    <a:pt x="17493" y="8174"/>
                  </a:lnTo>
                  <a:lnTo>
                    <a:pt x="17302" y="8062"/>
                  </a:lnTo>
                  <a:lnTo>
                    <a:pt x="17133" y="7969"/>
                  </a:lnTo>
                  <a:lnTo>
                    <a:pt x="16976" y="7783"/>
                  </a:lnTo>
                  <a:lnTo>
                    <a:pt x="16852" y="7597"/>
                  </a:lnTo>
                  <a:lnTo>
                    <a:pt x="16740" y="7429"/>
                  </a:lnTo>
                  <a:lnTo>
                    <a:pt x="16672" y="7168"/>
                  </a:lnTo>
                  <a:lnTo>
                    <a:pt x="16638" y="6926"/>
                  </a:lnTo>
                  <a:lnTo>
                    <a:pt x="16616" y="6498"/>
                  </a:lnTo>
                  <a:lnTo>
                    <a:pt x="16616" y="5772"/>
                  </a:lnTo>
                  <a:lnTo>
                    <a:pt x="16650" y="4915"/>
                  </a:lnTo>
                  <a:lnTo>
                    <a:pt x="16695" y="3928"/>
                  </a:lnTo>
                  <a:lnTo>
                    <a:pt x="16762" y="2960"/>
                  </a:lnTo>
                  <a:lnTo>
                    <a:pt x="16830" y="1992"/>
                  </a:lnTo>
                  <a:lnTo>
                    <a:pt x="16908" y="1173"/>
                  </a:lnTo>
                  <a:lnTo>
                    <a:pt x="16976" y="521"/>
                  </a:lnTo>
                  <a:lnTo>
                    <a:pt x="16953" y="521"/>
                  </a:lnTo>
                  <a:lnTo>
                    <a:pt x="16931" y="521"/>
                  </a:lnTo>
                  <a:lnTo>
                    <a:pt x="16267" y="484"/>
                  </a:lnTo>
                  <a:lnTo>
                    <a:pt x="15637" y="428"/>
                  </a:lnTo>
                  <a:lnTo>
                    <a:pt x="15063" y="353"/>
                  </a:lnTo>
                  <a:lnTo>
                    <a:pt x="14523" y="279"/>
                  </a:lnTo>
                  <a:lnTo>
                    <a:pt x="14040" y="167"/>
                  </a:lnTo>
                  <a:lnTo>
                    <a:pt x="13635" y="93"/>
                  </a:lnTo>
                  <a:lnTo>
                    <a:pt x="13331" y="18"/>
                  </a:lnTo>
                  <a:lnTo>
                    <a:pt x="13117" y="18"/>
                  </a:lnTo>
                  <a:lnTo>
                    <a:pt x="12982" y="18"/>
                  </a:lnTo>
                  <a:lnTo>
                    <a:pt x="12858" y="130"/>
                  </a:lnTo>
                  <a:lnTo>
                    <a:pt x="12723" y="279"/>
                  </a:lnTo>
                  <a:lnTo>
                    <a:pt x="12622" y="446"/>
                  </a:lnTo>
                  <a:lnTo>
                    <a:pt x="12510" y="670"/>
                  </a:lnTo>
                  <a:lnTo>
                    <a:pt x="12419" y="912"/>
                  </a:lnTo>
                  <a:lnTo>
                    <a:pt x="12363" y="1210"/>
                  </a:lnTo>
                  <a:lnTo>
                    <a:pt x="12318" y="1526"/>
                  </a:lnTo>
                  <a:lnTo>
                    <a:pt x="12273" y="1843"/>
                  </a:lnTo>
                  <a:lnTo>
                    <a:pt x="12251" y="2215"/>
                  </a:lnTo>
                  <a:lnTo>
                    <a:pt x="12273" y="2532"/>
                  </a:lnTo>
                  <a:lnTo>
                    <a:pt x="12318" y="2886"/>
                  </a:lnTo>
                  <a:lnTo>
                    <a:pt x="12386" y="3240"/>
                  </a:lnTo>
                  <a:lnTo>
                    <a:pt x="12464" y="3556"/>
                  </a:lnTo>
                  <a:lnTo>
                    <a:pt x="12577" y="3891"/>
                  </a:lnTo>
                  <a:lnTo>
                    <a:pt x="12746" y="4171"/>
                  </a:lnTo>
                  <a:lnTo>
                    <a:pt x="12926" y="4487"/>
                  </a:lnTo>
                  <a:lnTo>
                    <a:pt x="13050" y="4860"/>
                  </a:lnTo>
                  <a:lnTo>
                    <a:pt x="13162" y="5251"/>
                  </a:lnTo>
                  <a:lnTo>
                    <a:pt x="13218" y="5604"/>
                  </a:lnTo>
                  <a:lnTo>
                    <a:pt x="13263" y="5995"/>
                  </a:lnTo>
                  <a:lnTo>
                    <a:pt x="13241" y="6386"/>
                  </a:lnTo>
                  <a:lnTo>
                    <a:pt x="13218" y="6740"/>
                  </a:lnTo>
                  <a:lnTo>
                    <a:pt x="13139" y="7094"/>
                  </a:lnTo>
                  <a:lnTo>
                    <a:pt x="13050" y="7429"/>
                  </a:lnTo>
                  <a:lnTo>
                    <a:pt x="12903" y="7746"/>
                  </a:lnTo>
                  <a:lnTo>
                    <a:pt x="12723" y="8025"/>
                  </a:lnTo>
                  <a:lnTo>
                    <a:pt x="12532" y="8286"/>
                  </a:lnTo>
                  <a:lnTo>
                    <a:pt x="12318" y="8491"/>
                  </a:lnTo>
                  <a:lnTo>
                    <a:pt x="12060" y="8677"/>
                  </a:lnTo>
                  <a:lnTo>
                    <a:pt x="11756" y="8788"/>
                  </a:lnTo>
                  <a:lnTo>
                    <a:pt x="11452" y="8826"/>
                  </a:lnTo>
                  <a:lnTo>
                    <a:pt x="11283" y="8826"/>
                  </a:lnTo>
                  <a:lnTo>
                    <a:pt x="11126" y="8826"/>
                  </a:lnTo>
                  <a:lnTo>
                    <a:pt x="11002" y="8788"/>
                  </a:lnTo>
                  <a:lnTo>
                    <a:pt x="10845" y="8714"/>
                  </a:lnTo>
                  <a:lnTo>
                    <a:pt x="10721" y="8640"/>
                  </a:lnTo>
                  <a:lnTo>
                    <a:pt x="10608" y="8565"/>
                  </a:lnTo>
                  <a:lnTo>
                    <a:pt x="10485" y="8453"/>
                  </a:lnTo>
                  <a:lnTo>
                    <a:pt x="10372" y="8323"/>
                  </a:lnTo>
                  <a:lnTo>
                    <a:pt x="10181" y="8062"/>
                  </a:lnTo>
                  <a:lnTo>
                    <a:pt x="10035" y="7746"/>
                  </a:lnTo>
                  <a:lnTo>
                    <a:pt x="9900" y="7392"/>
                  </a:lnTo>
                  <a:lnTo>
                    <a:pt x="9787" y="7001"/>
                  </a:lnTo>
                  <a:lnTo>
                    <a:pt x="9731" y="6610"/>
                  </a:lnTo>
                  <a:lnTo>
                    <a:pt x="9686" y="6219"/>
                  </a:lnTo>
                  <a:lnTo>
                    <a:pt x="9663" y="5772"/>
                  </a:lnTo>
                  <a:lnTo>
                    <a:pt x="9686" y="5381"/>
                  </a:lnTo>
                  <a:lnTo>
                    <a:pt x="9753" y="4990"/>
                  </a:lnTo>
                  <a:lnTo>
                    <a:pt x="9832" y="4636"/>
                  </a:lnTo>
                  <a:lnTo>
                    <a:pt x="9945" y="4320"/>
                  </a:lnTo>
                  <a:lnTo>
                    <a:pt x="10068" y="4022"/>
                  </a:lnTo>
                  <a:lnTo>
                    <a:pt x="10203" y="3817"/>
                  </a:lnTo>
                  <a:lnTo>
                    <a:pt x="10316" y="3593"/>
                  </a:lnTo>
                  <a:lnTo>
                    <a:pt x="10395" y="3351"/>
                  </a:lnTo>
                  <a:lnTo>
                    <a:pt x="10462" y="3109"/>
                  </a:lnTo>
                  <a:lnTo>
                    <a:pt x="10507" y="2848"/>
                  </a:lnTo>
                  <a:lnTo>
                    <a:pt x="10530" y="2606"/>
                  </a:lnTo>
                  <a:lnTo>
                    <a:pt x="10507" y="2346"/>
                  </a:lnTo>
                  <a:lnTo>
                    <a:pt x="10462" y="2141"/>
                  </a:lnTo>
                  <a:lnTo>
                    <a:pt x="10395" y="1880"/>
                  </a:lnTo>
                  <a:lnTo>
                    <a:pt x="10293" y="1638"/>
                  </a:lnTo>
                  <a:lnTo>
                    <a:pt x="10158" y="1415"/>
                  </a:lnTo>
                  <a:lnTo>
                    <a:pt x="9967" y="1210"/>
                  </a:lnTo>
                  <a:lnTo>
                    <a:pt x="9753" y="986"/>
                  </a:lnTo>
                  <a:lnTo>
                    <a:pt x="9495" y="819"/>
                  </a:lnTo>
                  <a:lnTo>
                    <a:pt x="9191" y="670"/>
                  </a:lnTo>
                  <a:lnTo>
                    <a:pt x="8842" y="521"/>
                  </a:lnTo>
                  <a:lnTo>
                    <a:pt x="8471" y="446"/>
                  </a:lnTo>
                  <a:lnTo>
                    <a:pt x="7998" y="428"/>
                  </a:lnTo>
                  <a:lnTo>
                    <a:pt x="7413" y="428"/>
                  </a:lnTo>
                  <a:lnTo>
                    <a:pt x="6817" y="446"/>
                  </a:lnTo>
                  <a:lnTo>
                    <a:pt x="6187" y="521"/>
                  </a:lnTo>
                  <a:lnTo>
                    <a:pt x="5602" y="633"/>
                  </a:lnTo>
                  <a:lnTo>
                    <a:pt x="5107" y="744"/>
                  </a:lnTo>
                  <a:lnTo>
                    <a:pt x="4725" y="856"/>
                  </a:lnTo>
                  <a:lnTo>
                    <a:pt x="4848" y="1564"/>
                  </a:lnTo>
                  <a:lnTo>
                    <a:pt x="5028" y="2495"/>
                  </a:lnTo>
                  <a:lnTo>
                    <a:pt x="5175" y="3556"/>
                  </a:lnTo>
                  <a:lnTo>
                    <a:pt x="5298" y="4673"/>
                  </a:lnTo>
                  <a:lnTo>
                    <a:pt x="5343" y="5213"/>
                  </a:lnTo>
                  <a:lnTo>
                    <a:pt x="5388" y="5753"/>
                  </a:lnTo>
                  <a:lnTo>
                    <a:pt x="5411" y="6275"/>
                  </a:lnTo>
                  <a:lnTo>
                    <a:pt x="5411" y="6740"/>
                  </a:lnTo>
                  <a:lnTo>
                    <a:pt x="5366" y="7168"/>
                  </a:lnTo>
                  <a:lnTo>
                    <a:pt x="5321" y="7541"/>
                  </a:lnTo>
                  <a:lnTo>
                    <a:pt x="5287" y="7708"/>
                  </a:lnTo>
                  <a:lnTo>
                    <a:pt x="5242" y="7857"/>
                  </a:lnTo>
                  <a:lnTo>
                    <a:pt x="5197" y="7969"/>
                  </a:lnTo>
                  <a:lnTo>
                    <a:pt x="5130" y="8062"/>
                  </a:lnTo>
                  <a:lnTo>
                    <a:pt x="5006" y="8248"/>
                  </a:lnTo>
                  <a:lnTo>
                    <a:pt x="4848" y="8397"/>
                  </a:lnTo>
                  <a:lnTo>
                    <a:pt x="4725" y="8528"/>
                  </a:lnTo>
                  <a:lnTo>
                    <a:pt x="4567" y="8640"/>
                  </a:lnTo>
                  <a:lnTo>
                    <a:pt x="4421" y="8714"/>
                  </a:lnTo>
                  <a:lnTo>
                    <a:pt x="4263" y="8751"/>
                  </a:lnTo>
                  <a:lnTo>
                    <a:pt x="4095" y="8788"/>
                  </a:lnTo>
                  <a:lnTo>
                    <a:pt x="3948" y="8788"/>
                  </a:lnTo>
                  <a:lnTo>
                    <a:pt x="3791" y="8751"/>
                  </a:lnTo>
                  <a:lnTo>
                    <a:pt x="3667" y="8714"/>
                  </a:lnTo>
                  <a:lnTo>
                    <a:pt x="3510" y="8677"/>
                  </a:lnTo>
                  <a:lnTo>
                    <a:pt x="3386" y="8602"/>
                  </a:lnTo>
                  <a:lnTo>
                    <a:pt x="3251" y="8491"/>
                  </a:lnTo>
                  <a:lnTo>
                    <a:pt x="3127" y="8360"/>
                  </a:lnTo>
                  <a:lnTo>
                    <a:pt x="3015" y="8248"/>
                  </a:lnTo>
                  <a:lnTo>
                    <a:pt x="2925" y="8062"/>
                  </a:lnTo>
                  <a:lnTo>
                    <a:pt x="2778" y="7857"/>
                  </a:lnTo>
                  <a:lnTo>
                    <a:pt x="2610" y="7671"/>
                  </a:lnTo>
                  <a:lnTo>
                    <a:pt x="2407" y="7541"/>
                  </a:lnTo>
                  <a:lnTo>
                    <a:pt x="2171" y="7466"/>
                  </a:lnTo>
                  <a:lnTo>
                    <a:pt x="1957" y="7429"/>
                  </a:lnTo>
                  <a:lnTo>
                    <a:pt x="1698" y="7429"/>
                  </a:lnTo>
                  <a:lnTo>
                    <a:pt x="1462" y="7466"/>
                  </a:lnTo>
                  <a:lnTo>
                    <a:pt x="1226" y="7559"/>
                  </a:lnTo>
                  <a:lnTo>
                    <a:pt x="989" y="7708"/>
                  </a:lnTo>
                  <a:lnTo>
                    <a:pt x="776" y="7932"/>
                  </a:lnTo>
                  <a:lnTo>
                    <a:pt x="551" y="8211"/>
                  </a:lnTo>
                  <a:lnTo>
                    <a:pt x="382" y="8528"/>
                  </a:lnTo>
                  <a:lnTo>
                    <a:pt x="315" y="8714"/>
                  </a:lnTo>
                  <a:lnTo>
                    <a:pt x="236" y="8919"/>
                  </a:lnTo>
                  <a:lnTo>
                    <a:pt x="191" y="9142"/>
                  </a:lnTo>
                  <a:lnTo>
                    <a:pt x="123" y="9347"/>
                  </a:lnTo>
                  <a:lnTo>
                    <a:pt x="78" y="9608"/>
                  </a:lnTo>
                  <a:lnTo>
                    <a:pt x="56" y="9887"/>
                  </a:lnTo>
                  <a:lnTo>
                    <a:pt x="33" y="10185"/>
                  </a:lnTo>
                  <a:lnTo>
                    <a:pt x="33" y="10464"/>
                  </a:lnTo>
                  <a:lnTo>
                    <a:pt x="33" y="10706"/>
                  </a:lnTo>
                  <a:lnTo>
                    <a:pt x="56" y="10967"/>
                  </a:lnTo>
                  <a:lnTo>
                    <a:pt x="78" y="11172"/>
                  </a:lnTo>
                  <a:lnTo>
                    <a:pt x="123" y="11395"/>
                  </a:lnTo>
                  <a:lnTo>
                    <a:pt x="168" y="11600"/>
                  </a:lnTo>
                  <a:lnTo>
                    <a:pt x="236" y="11786"/>
                  </a:lnTo>
                  <a:lnTo>
                    <a:pt x="292" y="11973"/>
                  </a:lnTo>
                  <a:lnTo>
                    <a:pt x="382" y="12140"/>
                  </a:lnTo>
                  <a:lnTo>
                    <a:pt x="540" y="12419"/>
                  </a:lnTo>
                  <a:lnTo>
                    <a:pt x="731" y="12680"/>
                  </a:lnTo>
                  <a:lnTo>
                    <a:pt x="944" y="12866"/>
                  </a:lnTo>
                  <a:lnTo>
                    <a:pt x="1158" y="12997"/>
                  </a:lnTo>
                  <a:lnTo>
                    <a:pt x="1395" y="13108"/>
                  </a:lnTo>
                  <a:lnTo>
                    <a:pt x="1608" y="13183"/>
                  </a:lnTo>
                  <a:lnTo>
                    <a:pt x="1856" y="13183"/>
                  </a:lnTo>
                  <a:lnTo>
                    <a:pt x="2070" y="13146"/>
                  </a:lnTo>
                  <a:lnTo>
                    <a:pt x="2261" y="13071"/>
                  </a:lnTo>
                  <a:lnTo>
                    <a:pt x="2430" y="12960"/>
                  </a:lnTo>
                  <a:lnTo>
                    <a:pt x="2587" y="12792"/>
                  </a:lnTo>
                  <a:lnTo>
                    <a:pt x="2688" y="12606"/>
                  </a:lnTo>
                  <a:lnTo>
                    <a:pt x="2801" y="12419"/>
                  </a:lnTo>
                  <a:lnTo>
                    <a:pt x="2925" y="12289"/>
                  </a:lnTo>
                  <a:lnTo>
                    <a:pt x="3082" y="12177"/>
                  </a:lnTo>
                  <a:lnTo>
                    <a:pt x="3228" y="12103"/>
                  </a:lnTo>
                  <a:lnTo>
                    <a:pt x="3408" y="12103"/>
                  </a:lnTo>
                  <a:lnTo>
                    <a:pt x="3577" y="12103"/>
                  </a:lnTo>
                  <a:lnTo>
                    <a:pt x="3723" y="12177"/>
                  </a:lnTo>
                  <a:lnTo>
                    <a:pt x="3903" y="12252"/>
                  </a:lnTo>
                  <a:lnTo>
                    <a:pt x="4072" y="12364"/>
                  </a:lnTo>
                  <a:lnTo>
                    <a:pt x="4230" y="12494"/>
                  </a:lnTo>
                  <a:lnTo>
                    <a:pt x="4353" y="12643"/>
                  </a:lnTo>
                  <a:lnTo>
                    <a:pt x="4488" y="12829"/>
                  </a:lnTo>
                  <a:lnTo>
                    <a:pt x="4567" y="13034"/>
                  </a:lnTo>
                  <a:lnTo>
                    <a:pt x="4657" y="13257"/>
                  </a:lnTo>
                  <a:lnTo>
                    <a:pt x="4702" y="13462"/>
                  </a:lnTo>
                  <a:lnTo>
                    <a:pt x="4725" y="13686"/>
                  </a:lnTo>
                  <a:lnTo>
                    <a:pt x="4702" y="14282"/>
                  </a:lnTo>
                  <a:lnTo>
                    <a:pt x="4657" y="15045"/>
                  </a:lnTo>
                  <a:lnTo>
                    <a:pt x="4612" y="15976"/>
                  </a:lnTo>
                  <a:lnTo>
                    <a:pt x="4590" y="16926"/>
                  </a:lnTo>
                  <a:lnTo>
                    <a:pt x="4567" y="17968"/>
                  </a:lnTo>
                  <a:lnTo>
                    <a:pt x="4567" y="19011"/>
                  </a:lnTo>
                  <a:lnTo>
                    <a:pt x="4590" y="19514"/>
                  </a:lnTo>
                  <a:lnTo>
                    <a:pt x="4612" y="19980"/>
                  </a:lnTo>
                  <a:lnTo>
                    <a:pt x="4657" y="20426"/>
                  </a:lnTo>
                  <a:lnTo>
                    <a:pt x="4725" y="20836"/>
                  </a:lnTo>
                  <a:lnTo>
                    <a:pt x="4848" y="20929"/>
                  </a:lnTo>
                  <a:lnTo>
                    <a:pt x="5040" y="21004"/>
                  </a:lnTo>
                  <a:lnTo>
                    <a:pt x="5265" y="21078"/>
                  </a:lnTo>
                  <a:lnTo>
                    <a:pt x="5478" y="21115"/>
                  </a:lnTo>
                  <a:lnTo>
                    <a:pt x="6041" y="21115"/>
                  </a:lnTo>
                  <a:lnTo>
                    <a:pt x="6637" y="21078"/>
                  </a:lnTo>
                  <a:lnTo>
                    <a:pt x="7312" y="21004"/>
                  </a:lnTo>
                  <a:lnTo>
                    <a:pt x="7998" y="20929"/>
                  </a:lnTo>
                  <a:lnTo>
                    <a:pt x="8696" y="20855"/>
                  </a:lnTo>
                  <a:lnTo>
                    <a:pt x="9360" y="20836"/>
                  </a:lnTo>
                  <a:close/>
                </a:path>
              </a:pathLst>
            </a:custGeom>
            <a:solidFill>
              <a:srgbClr val="CC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4" name="Group 69"/>
          <p:cNvGrpSpPr>
            <a:grpSpLocks/>
          </p:cNvGrpSpPr>
          <p:nvPr/>
        </p:nvGrpSpPr>
        <p:grpSpPr bwMode="auto">
          <a:xfrm>
            <a:off x="5003800" y="5445125"/>
            <a:ext cx="503238" cy="552450"/>
            <a:chOff x="1824" y="633"/>
            <a:chExt cx="2834" cy="2849"/>
          </a:xfrm>
        </p:grpSpPr>
        <p:sp>
          <p:nvSpPr>
            <p:cNvPr id="24651" name="Puzzle3"/>
            <p:cNvSpPr>
              <a:spLocks noEditPoints="1" noChangeArrowheads="1"/>
            </p:cNvSpPr>
            <p:nvPr/>
          </p:nvSpPr>
          <p:spPr bwMode="auto">
            <a:xfrm>
              <a:off x="3204" y="633"/>
              <a:ext cx="1114" cy="151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2269 w 21600"/>
                <a:gd name="T25" fmla="*/ 7718 h 21600"/>
                <a:gd name="T26" fmla="*/ 19157 w 21600"/>
                <a:gd name="T27" fmla="*/ 2023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6625" y="20892"/>
                  </a:moveTo>
                  <a:lnTo>
                    <a:pt x="7105" y="21023"/>
                  </a:lnTo>
                  <a:lnTo>
                    <a:pt x="7513" y="21088"/>
                  </a:lnTo>
                  <a:lnTo>
                    <a:pt x="7922" y="21115"/>
                  </a:lnTo>
                  <a:lnTo>
                    <a:pt x="8242" y="21115"/>
                  </a:lnTo>
                  <a:lnTo>
                    <a:pt x="8544" y="21062"/>
                  </a:lnTo>
                  <a:lnTo>
                    <a:pt x="8810" y="20997"/>
                  </a:lnTo>
                  <a:lnTo>
                    <a:pt x="9023" y="20892"/>
                  </a:lnTo>
                  <a:lnTo>
                    <a:pt x="9148" y="20761"/>
                  </a:lnTo>
                  <a:lnTo>
                    <a:pt x="9290" y="20616"/>
                  </a:lnTo>
                  <a:lnTo>
                    <a:pt x="9361" y="20459"/>
                  </a:lnTo>
                  <a:lnTo>
                    <a:pt x="9396" y="20289"/>
                  </a:lnTo>
                  <a:lnTo>
                    <a:pt x="9396" y="20092"/>
                  </a:lnTo>
                  <a:lnTo>
                    <a:pt x="9325" y="19909"/>
                  </a:lnTo>
                  <a:lnTo>
                    <a:pt x="9219" y="19738"/>
                  </a:lnTo>
                  <a:lnTo>
                    <a:pt x="9094" y="19555"/>
                  </a:lnTo>
                  <a:lnTo>
                    <a:pt x="8917" y="19384"/>
                  </a:lnTo>
                  <a:lnTo>
                    <a:pt x="8650" y="19162"/>
                  </a:lnTo>
                  <a:lnTo>
                    <a:pt x="8437" y="18900"/>
                  </a:lnTo>
                  <a:lnTo>
                    <a:pt x="8277" y="18624"/>
                  </a:lnTo>
                  <a:lnTo>
                    <a:pt x="8135" y="18349"/>
                  </a:lnTo>
                  <a:lnTo>
                    <a:pt x="8028" y="18048"/>
                  </a:lnTo>
                  <a:lnTo>
                    <a:pt x="7993" y="17746"/>
                  </a:lnTo>
                  <a:lnTo>
                    <a:pt x="7993" y="17471"/>
                  </a:lnTo>
                  <a:lnTo>
                    <a:pt x="8028" y="17169"/>
                  </a:lnTo>
                  <a:lnTo>
                    <a:pt x="8135" y="16920"/>
                  </a:lnTo>
                  <a:lnTo>
                    <a:pt x="8277" y="16671"/>
                  </a:lnTo>
                  <a:lnTo>
                    <a:pt x="8366" y="16540"/>
                  </a:lnTo>
                  <a:lnTo>
                    <a:pt x="8473" y="16409"/>
                  </a:lnTo>
                  <a:lnTo>
                    <a:pt x="8615" y="16317"/>
                  </a:lnTo>
                  <a:lnTo>
                    <a:pt x="8739" y="16213"/>
                  </a:lnTo>
                  <a:lnTo>
                    <a:pt x="8881" y="16134"/>
                  </a:lnTo>
                  <a:lnTo>
                    <a:pt x="9059" y="16055"/>
                  </a:lnTo>
                  <a:lnTo>
                    <a:pt x="9254" y="15990"/>
                  </a:lnTo>
                  <a:lnTo>
                    <a:pt x="9432" y="15911"/>
                  </a:lnTo>
                  <a:lnTo>
                    <a:pt x="9663" y="15885"/>
                  </a:lnTo>
                  <a:lnTo>
                    <a:pt x="9876" y="15833"/>
                  </a:lnTo>
                  <a:lnTo>
                    <a:pt x="10142" y="15806"/>
                  </a:lnTo>
                  <a:lnTo>
                    <a:pt x="10391" y="15806"/>
                  </a:lnTo>
                  <a:lnTo>
                    <a:pt x="10728" y="15806"/>
                  </a:lnTo>
                  <a:lnTo>
                    <a:pt x="10995" y="15806"/>
                  </a:lnTo>
                  <a:lnTo>
                    <a:pt x="11279" y="15833"/>
                  </a:lnTo>
                  <a:lnTo>
                    <a:pt x="11546" y="15885"/>
                  </a:lnTo>
                  <a:lnTo>
                    <a:pt x="11776" y="15937"/>
                  </a:lnTo>
                  <a:lnTo>
                    <a:pt x="12025" y="15990"/>
                  </a:lnTo>
                  <a:lnTo>
                    <a:pt x="12221" y="16055"/>
                  </a:lnTo>
                  <a:lnTo>
                    <a:pt x="12434" y="16134"/>
                  </a:lnTo>
                  <a:lnTo>
                    <a:pt x="12611" y="16213"/>
                  </a:lnTo>
                  <a:lnTo>
                    <a:pt x="12771" y="16317"/>
                  </a:lnTo>
                  <a:lnTo>
                    <a:pt x="12913" y="16409"/>
                  </a:lnTo>
                  <a:lnTo>
                    <a:pt x="13038" y="16514"/>
                  </a:lnTo>
                  <a:lnTo>
                    <a:pt x="13251" y="16737"/>
                  </a:lnTo>
                  <a:lnTo>
                    <a:pt x="13428" y="16986"/>
                  </a:lnTo>
                  <a:lnTo>
                    <a:pt x="13517" y="17248"/>
                  </a:lnTo>
                  <a:lnTo>
                    <a:pt x="13588" y="17523"/>
                  </a:lnTo>
                  <a:lnTo>
                    <a:pt x="13588" y="17799"/>
                  </a:lnTo>
                  <a:lnTo>
                    <a:pt x="13517" y="18074"/>
                  </a:lnTo>
                  <a:lnTo>
                    <a:pt x="13428" y="18323"/>
                  </a:lnTo>
                  <a:lnTo>
                    <a:pt x="13286" y="18572"/>
                  </a:lnTo>
                  <a:lnTo>
                    <a:pt x="13109" y="18808"/>
                  </a:lnTo>
                  <a:lnTo>
                    <a:pt x="12878" y="19031"/>
                  </a:lnTo>
                  <a:lnTo>
                    <a:pt x="12434" y="19411"/>
                  </a:lnTo>
                  <a:lnTo>
                    <a:pt x="12132" y="19738"/>
                  </a:lnTo>
                  <a:lnTo>
                    <a:pt x="12025" y="19856"/>
                  </a:lnTo>
                  <a:lnTo>
                    <a:pt x="11919" y="20014"/>
                  </a:lnTo>
                  <a:lnTo>
                    <a:pt x="11883" y="20132"/>
                  </a:lnTo>
                  <a:lnTo>
                    <a:pt x="11883" y="20263"/>
                  </a:lnTo>
                  <a:lnTo>
                    <a:pt x="11883" y="20394"/>
                  </a:lnTo>
                  <a:lnTo>
                    <a:pt x="11954" y="20485"/>
                  </a:lnTo>
                  <a:lnTo>
                    <a:pt x="12061" y="20590"/>
                  </a:lnTo>
                  <a:lnTo>
                    <a:pt x="12185" y="20695"/>
                  </a:lnTo>
                  <a:lnTo>
                    <a:pt x="12327" y="20787"/>
                  </a:lnTo>
                  <a:lnTo>
                    <a:pt x="12540" y="20892"/>
                  </a:lnTo>
                  <a:lnTo>
                    <a:pt x="12771" y="20997"/>
                  </a:lnTo>
                  <a:lnTo>
                    <a:pt x="13073" y="21088"/>
                  </a:lnTo>
                  <a:lnTo>
                    <a:pt x="13428" y="21193"/>
                  </a:lnTo>
                  <a:lnTo>
                    <a:pt x="13873" y="21298"/>
                  </a:lnTo>
                  <a:lnTo>
                    <a:pt x="14317" y="21390"/>
                  </a:lnTo>
                  <a:lnTo>
                    <a:pt x="14778" y="21468"/>
                  </a:lnTo>
                  <a:lnTo>
                    <a:pt x="15294" y="21547"/>
                  </a:lnTo>
                  <a:lnTo>
                    <a:pt x="15809" y="21600"/>
                  </a:lnTo>
                  <a:lnTo>
                    <a:pt x="16359" y="21652"/>
                  </a:lnTo>
                  <a:lnTo>
                    <a:pt x="16875" y="21678"/>
                  </a:lnTo>
                  <a:lnTo>
                    <a:pt x="17407" y="21678"/>
                  </a:lnTo>
                  <a:lnTo>
                    <a:pt x="17958" y="21678"/>
                  </a:lnTo>
                  <a:lnTo>
                    <a:pt x="18473" y="21652"/>
                  </a:lnTo>
                  <a:lnTo>
                    <a:pt x="18953" y="21573"/>
                  </a:lnTo>
                  <a:lnTo>
                    <a:pt x="19397" y="21495"/>
                  </a:lnTo>
                  <a:lnTo>
                    <a:pt x="19841" y="21390"/>
                  </a:lnTo>
                  <a:lnTo>
                    <a:pt x="20214" y="21272"/>
                  </a:lnTo>
                  <a:lnTo>
                    <a:pt x="20551" y="21088"/>
                  </a:lnTo>
                  <a:lnTo>
                    <a:pt x="20480" y="20787"/>
                  </a:lnTo>
                  <a:lnTo>
                    <a:pt x="20409" y="20485"/>
                  </a:lnTo>
                  <a:lnTo>
                    <a:pt x="20356" y="20158"/>
                  </a:lnTo>
                  <a:lnTo>
                    <a:pt x="20356" y="19804"/>
                  </a:lnTo>
                  <a:lnTo>
                    <a:pt x="20321" y="19083"/>
                  </a:lnTo>
                  <a:lnTo>
                    <a:pt x="20356" y="18349"/>
                  </a:lnTo>
                  <a:lnTo>
                    <a:pt x="20409" y="17641"/>
                  </a:lnTo>
                  <a:lnTo>
                    <a:pt x="20480" y="17012"/>
                  </a:lnTo>
                  <a:lnTo>
                    <a:pt x="20551" y="16488"/>
                  </a:lnTo>
                  <a:lnTo>
                    <a:pt x="20551" y="16055"/>
                  </a:lnTo>
                  <a:lnTo>
                    <a:pt x="20551" y="15911"/>
                  </a:lnTo>
                  <a:lnTo>
                    <a:pt x="20445" y="15754"/>
                  </a:lnTo>
                  <a:lnTo>
                    <a:pt x="20356" y="15610"/>
                  </a:lnTo>
                  <a:lnTo>
                    <a:pt x="20178" y="15452"/>
                  </a:lnTo>
                  <a:lnTo>
                    <a:pt x="20001" y="15334"/>
                  </a:lnTo>
                  <a:lnTo>
                    <a:pt x="19770" y="15230"/>
                  </a:lnTo>
                  <a:lnTo>
                    <a:pt x="19521" y="15125"/>
                  </a:lnTo>
                  <a:lnTo>
                    <a:pt x="19290" y="15059"/>
                  </a:lnTo>
                  <a:lnTo>
                    <a:pt x="19024" y="15007"/>
                  </a:lnTo>
                  <a:lnTo>
                    <a:pt x="18740" y="14954"/>
                  </a:lnTo>
                  <a:lnTo>
                    <a:pt x="18509" y="14954"/>
                  </a:lnTo>
                  <a:lnTo>
                    <a:pt x="18225" y="14954"/>
                  </a:lnTo>
                  <a:lnTo>
                    <a:pt x="17994" y="15007"/>
                  </a:lnTo>
                  <a:lnTo>
                    <a:pt x="17763" y="15085"/>
                  </a:lnTo>
                  <a:lnTo>
                    <a:pt x="17550" y="15177"/>
                  </a:lnTo>
                  <a:lnTo>
                    <a:pt x="17372" y="15308"/>
                  </a:lnTo>
                  <a:lnTo>
                    <a:pt x="17176" y="15426"/>
                  </a:lnTo>
                  <a:lnTo>
                    <a:pt x="16928" y="15557"/>
                  </a:lnTo>
                  <a:lnTo>
                    <a:pt x="16661" y="15636"/>
                  </a:lnTo>
                  <a:lnTo>
                    <a:pt x="16359" y="15688"/>
                  </a:lnTo>
                  <a:lnTo>
                    <a:pt x="16022" y="15715"/>
                  </a:lnTo>
                  <a:lnTo>
                    <a:pt x="15667" y="15688"/>
                  </a:lnTo>
                  <a:lnTo>
                    <a:pt x="15294" y="15662"/>
                  </a:lnTo>
                  <a:lnTo>
                    <a:pt x="14956" y="15583"/>
                  </a:lnTo>
                  <a:lnTo>
                    <a:pt x="14619" y="15479"/>
                  </a:lnTo>
                  <a:lnTo>
                    <a:pt x="14281" y="15334"/>
                  </a:lnTo>
                  <a:lnTo>
                    <a:pt x="13961" y="15177"/>
                  </a:lnTo>
                  <a:lnTo>
                    <a:pt x="13695" y="14981"/>
                  </a:lnTo>
                  <a:lnTo>
                    <a:pt x="13588" y="14850"/>
                  </a:lnTo>
                  <a:lnTo>
                    <a:pt x="13482" y="14732"/>
                  </a:lnTo>
                  <a:lnTo>
                    <a:pt x="13393" y="14600"/>
                  </a:lnTo>
                  <a:lnTo>
                    <a:pt x="13322" y="14456"/>
                  </a:lnTo>
                  <a:lnTo>
                    <a:pt x="13251" y="14299"/>
                  </a:lnTo>
                  <a:lnTo>
                    <a:pt x="13215" y="14155"/>
                  </a:lnTo>
                  <a:lnTo>
                    <a:pt x="13180" y="13971"/>
                  </a:lnTo>
                  <a:lnTo>
                    <a:pt x="13180" y="13801"/>
                  </a:lnTo>
                  <a:lnTo>
                    <a:pt x="13180" y="13591"/>
                  </a:lnTo>
                  <a:lnTo>
                    <a:pt x="13215" y="13395"/>
                  </a:lnTo>
                  <a:lnTo>
                    <a:pt x="13251" y="13198"/>
                  </a:lnTo>
                  <a:lnTo>
                    <a:pt x="13322" y="13015"/>
                  </a:lnTo>
                  <a:lnTo>
                    <a:pt x="13393" y="12870"/>
                  </a:lnTo>
                  <a:lnTo>
                    <a:pt x="13482" y="12713"/>
                  </a:lnTo>
                  <a:lnTo>
                    <a:pt x="13588" y="12569"/>
                  </a:lnTo>
                  <a:lnTo>
                    <a:pt x="13730" y="12438"/>
                  </a:lnTo>
                  <a:lnTo>
                    <a:pt x="13997" y="12215"/>
                  </a:lnTo>
                  <a:lnTo>
                    <a:pt x="14334" y="12005"/>
                  </a:lnTo>
                  <a:lnTo>
                    <a:pt x="14690" y="11861"/>
                  </a:lnTo>
                  <a:lnTo>
                    <a:pt x="15063" y="11756"/>
                  </a:lnTo>
                  <a:lnTo>
                    <a:pt x="15436" y="11678"/>
                  </a:lnTo>
                  <a:lnTo>
                    <a:pt x="15809" y="11638"/>
                  </a:lnTo>
                  <a:lnTo>
                    <a:pt x="16182" y="11638"/>
                  </a:lnTo>
                  <a:lnTo>
                    <a:pt x="16555" y="11678"/>
                  </a:lnTo>
                  <a:lnTo>
                    <a:pt x="16910" y="11730"/>
                  </a:lnTo>
                  <a:lnTo>
                    <a:pt x="17248" y="11835"/>
                  </a:lnTo>
                  <a:lnTo>
                    <a:pt x="17514" y="11966"/>
                  </a:lnTo>
                  <a:lnTo>
                    <a:pt x="17763" y="12110"/>
                  </a:lnTo>
                  <a:lnTo>
                    <a:pt x="17887" y="12215"/>
                  </a:lnTo>
                  <a:lnTo>
                    <a:pt x="18065" y="12307"/>
                  </a:lnTo>
                  <a:lnTo>
                    <a:pt x="18260" y="12412"/>
                  </a:lnTo>
                  <a:lnTo>
                    <a:pt x="18438" y="12464"/>
                  </a:lnTo>
                  <a:lnTo>
                    <a:pt x="18669" y="12543"/>
                  </a:lnTo>
                  <a:lnTo>
                    <a:pt x="18882" y="12569"/>
                  </a:lnTo>
                  <a:lnTo>
                    <a:pt x="19113" y="12595"/>
                  </a:lnTo>
                  <a:lnTo>
                    <a:pt x="19361" y="12608"/>
                  </a:lnTo>
                  <a:lnTo>
                    <a:pt x="19592" y="12608"/>
                  </a:lnTo>
                  <a:lnTo>
                    <a:pt x="19841" y="12595"/>
                  </a:lnTo>
                  <a:lnTo>
                    <a:pt x="20072" y="12543"/>
                  </a:lnTo>
                  <a:lnTo>
                    <a:pt x="20321" y="12490"/>
                  </a:lnTo>
                  <a:lnTo>
                    <a:pt x="20551" y="12438"/>
                  </a:lnTo>
                  <a:lnTo>
                    <a:pt x="20800" y="12333"/>
                  </a:lnTo>
                  <a:lnTo>
                    <a:pt x="20996" y="12241"/>
                  </a:lnTo>
                  <a:lnTo>
                    <a:pt x="21244" y="12110"/>
                  </a:lnTo>
                  <a:lnTo>
                    <a:pt x="21298" y="12032"/>
                  </a:lnTo>
                  <a:lnTo>
                    <a:pt x="21404" y="11966"/>
                  </a:lnTo>
                  <a:lnTo>
                    <a:pt x="21475" y="11861"/>
                  </a:lnTo>
                  <a:lnTo>
                    <a:pt x="21511" y="11730"/>
                  </a:lnTo>
                  <a:lnTo>
                    <a:pt x="21617" y="11481"/>
                  </a:lnTo>
                  <a:lnTo>
                    <a:pt x="21653" y="11180"/>
                  </a:lnTo>
                  <a:lnTo>
                    <a:pt x="21653" y="10826"/>
                  </a:lnTo>
                  <a:lnTo>
                    <a:pt x="21653" y="10472"/>
                  </a:lnTo>
                  <a:lnTo>
                    <a:pt x="21582" y="10092"/>
                  </a:lnTo>
                  <a:lnTo>
                    <a:pt x="21511" y="9725"/>
                  </a:lnTo>
                  <a:lnTo>
                    <a:pt x="21298" y="8912"/>
                  </a:lnTo>
                  <a:lnTo>
                    <a:pt x="21067" y="8191"/>
                  </a:lnTo>
                  <a:lnTo>
                    <a:pt x="20800" y="7536"/>
                  </a:lnTo>
                  <a:lnTo>
                    <a:pt x="20551" y="7025"/>
                  </a:lnTo>
                  <a:lnTo>
                    <a:pt x="20001" y="7103"/>
                  </a:lnTo>
                  <a:lnTo>
                    <a:pt x="19432" y="7156"/>
                  </a:lnTo>
                  <a:lnTo>
                    <a:pt x="18846" y="7208"/>
                  </a:lnTo>
                  <a:lnTo>
                    <a:pt x="18225" y="7208"/>
                  </a:lnTo>
                  <a:lnTo>
                    <a:pt x="17656" y="7208"/>
                  </a:lnTo>
                  <a:lnTo>
                    <a:pt x="17070" y="7182"/>
                  </a:lnTo>
                  <a:lnTo>
                    <a:pt x="16484" y="7156"/>
                  </a:lnTo>
                  <a:lnTo>
                    <a:pt x="15986" y="7103"/>
                  </a:lnTo>
                  <a:lnTo>
                    <a:pt x="14992" y="6999"/>
                  </a:lnTo>
                  <a:lnTo>
                    <a:pt x="14210" y="6907"/>
                  </a:lnTo>
                  <a:lnTo>
                    <a:pt x="13695" y="6828"/>
                  </a:lnTo>
                  <a:lnTo>
                    <a:pt x="13517" y="6802"/>
                  </a:lnTo>
                  <a:lnTo>
                    <a:pt x="13073" y="6645"/>
                  </a:lnTo>
                  <a:lnTo>
                    <a:pt x="12700" y="6474"/>
                  </a:lnTo>
                  <a:lnTo>
                    <a:pt x="12363" y="6304"/>
                  </a:lnTo>
                  <a:lnTo>
                    <a:pt x="12132" y="6094"/>
                  </a:lnTo>
                  <a:lnTo>
                    <a:pt x="11919" y="5871"/>
                  </a:lnTo>
                  <a:lnTo>
                    <a:pt x="11776" y="5649"/>
                  </a:lnTo>
                  <a:lnTo>
                    <a:pt x="11688" y="5413"/>
                  </a:lnTo>
                  <a:lnTo>
                    <a:pt x="11617" y="5190"/>
                  </a:lnTo>
                  <a:lnTo>
                    <a:pt x="11617" y="4941"/>
                  </a:lnTo>
                  <a:lnTo>
                    <a:pt x="11652" y="4718"/>
                  </a:lnTo>
                  <a:lnTo>
                    <a:pt x="11723" y="4482"/>
                  </a:lnTo>
                  <a:lnTo>
                    <a:pt x="11812" y="4285"/>
                  </a:lnTo>
                  <a:lnTo>
                    <a:pt x="11919" y="4089"/>
                  </a:lnTo>
                  <a:lnTo>
                    <a:pt x="12096" y="3905"/>
                  </a:lnTo>
                  <a:lnTo>
                    <a:pt x="12292" y="3735"/>
                  </a:lnTo>
                  <a:lnTo>
                    <a:pt x="12505" y="3604"/>
                  </a:lnTo>
                  <a:lnTo>
                    <a:pt x="12700" y="3460"/>
                  </a:lnTo>
                  <a:lnTo>
                    <a:pt x="12878" y="3250"/>
                  </a:lnTo>
                  <a:lnTo>
                    <a:pt x="13038" y="3027"/>
                  </a:lnTo>
                  <a:lnTo>
                    <a:pt x="13180" y="2752"/>
                  </a:lnTo>
                  <a:lnTo>
                    <a:pt x="13286" y="2477"/>
                  </a:lnTo>
                  <a:lnTo>
                    <a:pt x="13322" y="2175"/>
                  </a:lnTo>
                  <a:lnTo>
                    <a:pt x="13357" y="1874"/>
                  </a:lnTo>
                  <a:lnTo>
                    <a:pt x="13286" y="1572"/>
                  </a:lnTo>
                  <a:lnTo>
                    <a:pt x="13180" y="1271"/>
                  </a:lnTo>
                  <a:lnTo>
                    <a:pt x="13038" y="983"/>
                  </a:lnTo>
                  <a:lnTo>
                    <a:pt x="12949" y="865"/>
                  </a:lnTo>
                  <a:lnTo>
                    <a:pt x="12807" y="733"/>
                  </a:lnTo>
                  <a:lnTo>
                    <a:pt x="12665" y="616"/>
                  </a:lnTo>
                  <a:lnTo>
                    <a:pt x="12505" y="511"/>
                  </a:lnTo>
                  <a:lnTo>
                    <a:pt x="12327" y="406"/>
                  </a:lnTo>
                  <a:lnTo>
                    <a:pt x="12132" y="314"/>
                  </a:lnTo>
                  <a:lnTo>
                    <a:pt x="11883" y="235"/>
                  </a:lnTo>
                  <a:lnTo>
                    <a:pt x="11652" y="183"/>
                  </a:lnTo>
                  <a:lnTo>
                    <a:pt x="11368" y="104"/>
                  </a:lnTo>
                  <a:lnTo>
                    <a:pt x="11101" y="78"/>
                  </a:lnTo>
                  <a:lnTo>
                    <a:pt x="10800" y="52"/>
                  </a:lnTo>
                  <a:lnTo>
                    <a:pt x="10444" y="52"/>
                  </a:lnTo>
                  <a:lnTo>
                    <a:pt x="10142" y="52"/>
                  </a:lnTo>
                  <a:lnTo>
                    <a:pt x="9840" y="78"/>
                  </a:lnTo>
                  <a:lnTo>
                    <a:pt x="9574" y="104"/>
                  </a:lnTo>
                  <a:lnTo>
                    <a:pt x="9325" y="157"/>
                  </a:lnTo>
                  <a:lnTo>
                    <a:pt x="9094" y="209"/>
                  </a:lnTo>
                  <a:lnTo>
                    <a:pt x="8846" y="262"/>
                  </a:lnTo>
                  <a:lnTo>
                    <a:pt x="8650" y="340"/>
                  </a:lnTo>
                  <a:lnTo>
                    <a:pt x="8437" y="432"/>
                  </a:lnTo>
                  <a:lnTo>
                    <a:pt x="8277" y="511"/>
                  </a:lnTo>
                  <a:lnTo>
                    <a:pt x="8100" y="616"/>
                  </a:lnTo>
                  <a:lnTo>
                    <a:pt x="7957" y="707"/>
                  </a:lnTo>
                  <a:lnTo>
                    <a:pt x="7833" y="838"/>
                  </a:lnTo>
                  <a:lnTo>
                    <a:pt x="7620" y="1061"/>
                  </a:lnTo>
                  <a:lnTo>
                    <a:pt x="7442" y="1336"/>
                  </a:lnTo>
                  <a:lnTo>
                    <a:pt x="7353" y="1599"/>
                  </a:lnTo>
                  <a:lnTo>
                    <a:pt x="7318" y="1900"/>
                  </a:lnTo>
                  <a:lnTo>
                    <a:pt x="7318" y="2175"/>
                  </a:lnTo>
                  <a:lnTo>
                    <a:pt x="7353" y="2450"/>
                  </a:lnTo>
                  <a:lnTo>
                    <a:pt x="7442" y="2726"/>
                  </a:lnTo>
                  <a:lnTo>
                    <a:pt x="7620" y="2975"/>
                  </a:lnTo>
                  <a:lnTo>
                    <a:pt x="7833" y="3198"/>
                  </a:lnTo>
                  <a:lnTo>
                    <a:pt x="8064" y="3433"/>
                  </a:lnTo>
                  <a:lnTo>
                    <a:pt x="8295" y="3630"/>
                  </a:lnTo>
                  <a:lnTo>
                    <a:pt x="8508" y="3853"/>
                  </a:lnTo>
                  <a:lnTo>
                    <a:pt x="8686" y="4089"/>
                  </a:lnTo>
                  <a:lnTo>
                    <a:pt x="8775" y="4312"/>
                  </a:lnTo>
                  <a:lnTo>
                    <a:pt x="8846" y="4561"/>
                  </a:lnTo>
                  <a:lnTo>
                    <a:pt x="8846" y="4810"/>
                  </a:lnTo>
                  <a:lnTo>
                    <a:pt x="8810" y="5059"/>
                  </a:lnTo>
                  <a:lnTo>
                    <a:pt x="8721" y="5295"/>
                  </a:lnTo>
                  <a:lnTo>
                    <a:pt x="8579" y="5544"/>
                  </a:lnTo>
                  <a:lnTo>
                    <a:pt x="8366" y="5766"/>
                  </a:lnTo>
                  <a:lnTo>
                    <a:pt x="8135" y="5976"/>
                  </a:lnTo>
                  <a:lnTo>
                    <a:pt x="7833" y="6199"/>
                  </a:lnTo>
                  <a:lnTo>
                    <a:pt x="7478" y="6369"/>
                  </a:lnTo>
                  <a:lnTo>
                    <a:pt x="7069" y="6527"/>
                  </a:lnTo>
                  <a:lnTo>
                    <a:pt x="6590" y="6671"/>
                  </a:lnTo>
                  <a:lnTo>
                    <a:pt x="6092" y="6802"/>
                  </a:lnTo>
                  <a:lnTo>
                    <a:pt x="5684" y="6802"/>
                  </a:lnTo>
                  <a:lnTo>
                    <a:pt x="5133" y="6802"/>
                  </a:lnTo>
                  <a:lnTo>
                    <a:pt x="4547" y="6802"/>
                  </a:lnTo>
                  <a:lnTo>
                    <a:pt x="3872" y="6802"/>
                  </a:lnTo>
                  <a:lnTo>
                    <a:pt x="3144" y="6802"/>
                  </a:lnTo>
                  <a:lnTo>
                    <a:pt x="2362" y="6802"/>
                  </a:lnTo>
                  <a:lnTo>
                    <a:pt x="1545" y="6802"/>
                  </a:lnTo>
                  <a:lnTo>
                    <a:pt x="692" y="6802"/>
                  </a:lnTo>
                  <a:lnTo>
                    <a:pt x="586" y="7234"/>
                  </a:lnTo>
                  <a:lnTo>
                    <a:pt x="461" y="7837"/>
                  </a:lnTo>
                  <a:lnTo>
                    <a:pt x="355" y="8493"/>
                  </a:lnTo>
                  <a:lnTo>
                    <a:pt x="248" y="9187"/>
                  </a:lnTo>
                  <a:lnTo>
                    <a:pt x="142" y="9869"/>
                  </a:lnTo>
                  <a:lnTo>
                    <a:pt x="106" y="10498"/>
                  </a:lnTo>
                  <a:lnTo>
                    <a:pt x="106" y="10983"/>
                  </a:lnTo>
                  <a:lnTo>
                    <a:pt x="106" y="11311"/>
                  </a:lnTo>
                  <a:lnTo>
                    <a:pt x="213" y="11481"/>
                  </a:lnTo>
                  <a:lnTo>
                    <a:pt x="319" y="11651"/>
                  </a:lnTo>
                  <a:lnTo>
                    <a:pt x="497" y="11783"/>
                  </a:lnTo>
                  <a:lnTo>
                    <a:pt x="692" y="11914"/>
                  </a:lnTo>
                  <a:lnTo>
                    <a:pt x="941" y="12032"/>
                  </a:lnTo>
                  <a:lnTo>
                    <a:pt x="1207" y="12110"/>
                  </a:lnTo>
                  <a:lnTo>
                    <a:pt x="1509" y="12189"/>
                  </a:lnTo>
                  <a:lnTo>
                    <a:pt x="1794" y="12241"/>
                  </a:lnTo>
                  <a:lnTo>
                    <a:pt x="2131" y="12267"/>
                  </a:lnTo>
                  <a:lnTo>
                    <a:pt x="2433" y="12281"/>
                  </a:lnTo>
                  <a:lnTo>
                    <a:pt x="2735" y="12267"/>
                  </a:lnTo>
                  <a:lnTo>
                    <a:pt x="3055" y="12241"/>
                  </a:lnTo>
                  <a:lnTo>
                    <a:pt x="3357" y="12189"/>
                  </a:lnTo>
                  <a:lnTo>
                    <a:pt x="3623" y="12084"/>
                  </a:lnTo>
                  <a:lnTo>
                    <a:pt x="3872" y="11979"/>
                  </a:lnTo>
                  <a:lnTo>
                    <a:pt x="4103" y="11861"/>
                  </a:lnTo>
                  <a:lnTo>
                    <a:pt x="4316" y="11704"/>
                  </a:lnTo>
                  <a:lnTo>
                    <a:pt x="4582" y="11612"/>
                  </a:lnTo>
                  <a:lnTo>
                    <a:pt x="4849" y="11533"/>
                  </a:lnTo>
                  <a:lnTo>
                    <a:pt x="5169" y="11507"/>
                  </a:lnTo>
                  <a:lnTo>
                    <a:pt x="5506" y="11481"/>
                  </a:lnTo>
                  <a:lnTo>
                    <a:pt x="5808" y="11507"/>
                  </a:lnTo>
                  <a:lnTo>
                    <a:pt x="6146" y="11560"/>
                  </a:lnTo>
                  <a:lnTo>
                    <a:pt x="6501" y="11651"/>
                  </a:lnTo>
                  <a:lnTo>
                    <a:pt x="6803" y="11783"/>
                  </a:lnTo>
                  <a:lnTo>
                    <a:pt x="7105" y="11940"/>
                  </a:lnTo>
                  <a:lnTo>
                    <a:pt x="7353" y="12110"/>
                  </a:lnTo>
                  <a:lnTo>
                    <a:pt x="7584" y="12333"/>
                  </a:lnTo>
                  <a:lnTo>
                    <a:pt x="7798" y="12595"/>
                  </a:lnTo>
                  <a:lnTo>
                    <a:pt x="7922" y="12870"/>
                  </a:lnTo>
                  <a:lnTo>
                    <a:pt x="8028" y="13198"/>
                  </a:lnTo>
                  <a:lnTo>
                    <a:pt x="8064" y="13526"/>
                  </a:lnTo>
                  <a:lnTo>
                    <a:pt x="8028" y="13775"/>
                  </a:lnTo>
                  <a:lnTo>
                    <a:pt x="7922" y="13998"/>
                  </a:lnTo>
                  <a:lnTo>
                    <a:pt x="7798" y="14220"/>
                  </a:lnTo>
                  <a:lnTo>
                    <a:pt x="7584" y="14404"/>
                  </a:lnTo>
                  <a:lnTo>
                    <a:pt x="7353" y="14574"/>
                  </a:lnTo>
                  <a:lnTo>
                    <a:pt x="7105" y="14732"/>
                  </a:lnTo>
                  <a:lnTo>
                    <a:pt x="6803" y="14850"/>
                  </a:lnTo>
                  <a:lnTo>
                    <a:pt x="6501" y="14954"/>
                  </a:lnTo>
                  <a:lnTo>
                    <a:pt x="6146" y="15033"/>
                  </a:lnTo>
                  <a:lnTo>
                    <a:pt x="5808" y="15085"/>
                  </a:lnTo>
                  <a:lnTo>
                    <a:pt x="5506" y="15085"/>
                  </a:lnTo>
                  <a:lnTo>
                    <a:pt x="5169" y="15059"/>
                  </a:lnTo>
                  <a:lnTo>
                    <a:pt x="4849" y="15007"/>
                  </a:lnTo>
                  <a:lnTo>
                    <a:pt x="4582" y="14902"/>
                  </a:lnTo>
                  <a:lnTo>
                    <a:pt x="4316" y="14784"/>
                  </a:lnTo>
                  <a:lnTo>
                    <a:pt x="4103" y="14600"/>
                  </a:lnTo>
                  <a:lnTo>
                    <a:pt x="3907" y="14430"/>
                  </a:lnTo>
                  <a:lnTo>
                    <a:pt x="3659" y="14299"/>
                  </a:lnTo>
                  <a:lnTo>
                    <a:pt x="3428" y="14194"/>
                  </a:lnTo>
                  <a:lnTo>
                    <a:pt x="3179" y="14129"/>
                  </a:lnTo>
                  <a:lnTo>
                    <a:pt x="2913" y="14102"/>
                  </a:lnTo>
                  <a:lnTo>
                    <a:pt x="2646" y="14102"/>
                  </a:lnTo>
                  <a:lnTo>
                    <a:pt x="2362" y="14129"/>
                  </a:lnTo>
                  <a:lnTo>
                    <a:pt x="2096" y="14168"/>
                  </a:lnTo>
                  <a:lnTo>
                    <a:pt x="1811" y="14273"/>
                  </a:lnTo>
                  <a:lnTo>
                    <a:pt x="1545" y="14378"/>
                  </a:lnTo>
                  <a:lnTo>
                    <a:pt x="1314" y="14496"/>
                  </a:lnTo>
                  <a:lnTo>
                    <a:pt x="1065" y="14653"/>
                  </a:lnTo>
                  <a:lnTo>
                    <a:pt x="870" y="14797"/>
                  </a:lnTo>
                  <a:lnTo>
                    <a:pt x="657" y="14981"/>
                  </a:lnTo>
                  <a:lnTo>
                    <a:pt x="497" y="15177"/>
                  </a:lnTo>
                  <a:lnTo>
                    <a:pt x="390" y="15413"/>
                  </a:lnTo>
                  <a:lnTo>
                    <a:pt x="284" y="15636"/>
                  </a:lnTo>
                  <a:lnTo>
                    <a:pt x="248" y="15911"/>
                  </a:lnTo>
                  <a:lnTo>
                    <a:pt x="284" y="16239"/>
                  </a:lnTo>
                  <a:lnTo>
                    <a:pt x="319" y="16566"/>
                  </a:lnTo>
                  <a:lnTo>
                    <a:pt x="497" y="17340"/>
                  </a:lnTo>
                  <a:lnTo>
                    <a:pt x="692" y="18152"/>
                  </a:lnTo>
                  <a:lnTo>
                    <a:pt x="799" y="18559"/>
                  </a:lnTo>
                  <a:lnTo>
                    <a:pt x="905" y="18978"/>
                  </a:lnTo>
                  <a:lnTo>
                    <a:pt x="959" y="19384"/>
                  </a:lnTo>
                  <a:lnTo>
                    <a:pt x="994" y="19791"/>
                  </a:lnTo>
                  <a:lnTo>
                    <a:pt x="994" y="20132"/>
                  </a:lnTo>
                  <a:lnTo>
                    <a:pt x="959" y="20485"/>
                  </a:lnTo>
                  <a:lnTo>
                    <a:pt x="941" y="20669"/>
                  </a:lnTo>
                  <a:lnTo>
                    <a:pt x="870" y="20813"/>
                  </a:lnTo>
                  <a:lnTo>
                    <a:pt x="799" y="20970"/>
                  </a:lnTo>
                  <a:lnTo>
                    <a:pt x="692" y="21088"/>
                  </a:lnTo>
                  <a:lnTo>
                    <a:pt x="1474" y="20997"/>
                  </a:lnTo>
                  <a:lnTo>
                    <a:pt x="2291" y="20866"/>
                  </a:lnTo>
                  <a:lnTo>
                    <a:pt x="3108" y="20787"/>
                  </a:lnTo>
                  <a:lnTo>
                    <a:pt x="3907" y="20721"/>
                  </a:lnTo>
                  <a:lnTo>
                    <a:pt x="4653" y="20695"/>
                  </a:lnTo>
                  <a:lnTo>
                    <a:pt x="5364" y="20695"/>
                  </a:lnTo>
                  <a:lnTo>
                    <a:pt x="5701" y="20721"/>
                  </a:lnTo>
                  <a:lnTo>
                    <a:pt x="6057" y="20761"/>
                  </a:lnTo>
                  <a:lnTo>
                    <a:pt x="6323" y="20813"/>
                  </a:lnTo>
                  <a:lnTo>
                    <a:pt x="6625" y="20892"/>
                  </a:lnTo>
                  <a:close/>
                </a:path>
              </a:pathLst>
            </a:custGeom>
            <a:solidFill>
              <a:srgbClr val="FFBE7D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4652" name="Puzzle2"/>
            <p:cNvSpPr>
              <a:spLocks noEditPoints="1" noChangeArrowheads="1"/>
            </p:cNvSpPr>
            <p:nvPr/>
          </p:nvSpPr>
          <p:spPr bwMode="auto">
            <a:xfrm>
              <a:off x="2880" y="1736"/>
              <a:ext cx="1778" cy="137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5394 w 21600"/>
                <a:gd name="T25" fmla="*/ 6735 h 21600"/>
                <a:gd name="T26" fmla="*/ 16182 w 21600"/>
                <a:gd name="T27" fmla="*/ 20441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4247" y="12354"/>
                  </a:moveTo>
                  <a:lnTo>
                    <a:pt x="4134" y="12468"/>
                  </a:lnTo>
                  <a:lnTo>
                    <a:pt x="4010" y="12581"/>
                  </a:lnTo>
                  <a:lnTo>
                    <a:pt x="3897" y="12637"/>
                  </a:lnTo>
                  <a:lnTo>
                    <a:pt x="3773" y="12694"/>
                  </a:lnTo>
                  <a:lnTo>
                    <a:pt x="3637" y="12694"/>
                  </a:lnTo>
                  <a:lnTo>
                    <a:pt x="3524" y="12694"/>
                  </a:lnTo>
                  <a:lnTo>
                    <a:pt x="3400" y="12665"/>
                  </a:lnTo>
                  <a:lnTo>
                    <a:pt x="3287" y="12609"/>
                  </a:lnTo>
                  <a:lnTo>
                    <a:pt x="3027" y="12496"/>
                  </a:lnTo>
                  <a:lnTo>
                    <a:pt x="2790" y="12340"/>
                  </a:lnTo>
                  <a:lnTo>
                    <a:pt x="2530" y="12142"/>
                  </a:lnTo>
                  <a:lnTo>
                    <a:pt x="2293" y="11987"/>
                  </a:lnTo>
                  <a:lnTo>
                    <a:pt x="2033" y="11817"/>
                  </a:lnTo>
                  <a:lnTo>
                    <a:pt x="1773" y="11676"/>
                  </a:lnTo>
                  <a:lnTo>
                    <a:pt x="1638" y="11662"/>
                  </a:lnTo>
                  <a:lnTo>
                    <a:pt x="1513" y="11634"/>
                  </a:lnTo>
                  <a:lnTo>
                    <a:pt x="1378" y="11634"/>
                  </a:lnTo>
                  <a:lnTo>
                    <a:pt x="1253" y="11634"/>
                  </a:lnTo>
                  <a:lnTo>
                    <a:pt x="1118" y="11662"/>
                  </a:lnTo>
                  <a:lnTo>
                    <a:pt x="971" y="11732"/>
                  </a:lnTo>
                  <a:lnTo>
                    <a:pt x="835" y="11817"/>
                  </a:lnTo>
                  <a:lnTo>
                    <a:pt x="711" y="11959"/>
                  </a:lnTo>
                  <a:lnTo>
                    <a:pt x="553" y="12086"/>
                  </a:lnTo>
                  <a:lnTo>
                    <a:pt x="429" y="12284"/>
                  </a:lnTo>
                  <a:lnTo>
                    <a:pt x="271" y="12524"/>
                  </a:lnTo>
                  <a:lnTo>
                    <a:pt x="146" y="12793"/>
                  </a:lnTo>
                  <a:lnTo>
                    <a:pt x="79" y="12962"/>
                  </a:lnTo>
                  <a:lnTo>
                    <a:pt x="33" y="13146"/>
                  </a:lnTo>
                  <a:lnTo>
                    <a:pt x="11" y="13386"/>
                  </a:lnTo>
                  <a:lnTo>
                    <a:pt x="11" y="13641"/>
                  </a:lnTo>
                  <a:lnTo>
                    <a:pt x="33" y="13881"/>
                  </a:lnTo>
                  <a:lnTo>
                    <a:pt x="101" y="14150"/>
                  </a:lnTo>
                  <a:lnTo>
                    <a:pt x="192" y="14404"/>
                  </a:lnTo>
                  <a:lnTo>
                    <a:pt x="293" y="14645"/>
                  </a:lnTo>
                  <a:lnTo>
                    <a:pt x="451" y="14857"/>
                  </a:lnTo>
                  <a:lnTo>
                    <a:pt x="621" y="15054"/>
                  </a:lnTo>
                  <a:lnTo>
                    <a:pt x="734" y="15125"/>
                  </a:lnTo>
                  <a:lnTo>
                    <a:pt x="835" y="15210"/>
                  </a:lnTo>
                  <a:lnTo>
                    <a:pt x="948" y="15267"/>
                  </a:lnTo>
                  <a:lnTo>
                    <a:pt x="1084" y="15323"/>
                  </a:lnTo>
                  <a:lnTo>
                    <a:pt x="1208" y="15351"/>
                  </a:lnTo>
                  <a:lnTo>
                    <a:pt x="1355" y="15380"/>
                  </a:lnTo>
                  <a:lnTo>
                    <a:pt x="1513" y="15380"/>
                  </a:lnTo>
                  <a:lnTo>
                    <a:pt x="1683" y="15380"/>
                  </a:lnTo>
                  <a:lnTo>
                    <a:pt x="1864" y="15351"/>
                  </a:lnTo>
                  <a:lnTo>
                    <a:pt x="2033" y="15323"/>
                  </a:lnTo>
                  <a:lnTo>
                    <a:pt x="2225" y="15238"/>
                  </a:lnTo>
                  <a:lnTo>
                    <a:pt x="2428" y="15153"/>
                  </a:lnTo>
                  <a:lnTo>
                    <a:pt x="2745" y="15026"/>
                  </a:lnTo>
                  <a:lnTo>
                    <a:pt x="3005" y="14913"/>
                  </a:lnTo>
                  <a:lnTo>
                    <a:pt x="3264" y="14828"/>
                  </a:lnTo>
                  <a:lnTo>
                    <a:pt x="3513" y="14800"/>
                  </a:lnTo>
                  <a:lnTo>
                    <a:pt x="3615" y="14828"/>
                  </a:lnTo>
                  <a:lnTo>
                    <a:pt x="3728" y="14857"/>
                  </a:lnTo>
                  <a:lnTo>
                    <a:pt x="3807" y="14913"/>
                  </a:lnTo>
                  <a:lnTo>
                    <a:pt x="3920" y="14998"/>
                  </a:lnTo>
                  <a:lnTo>
                    <a:pt x="4010" y="15097"/>
                  </a:lnTo>
                  <a:lnTo>
                    <a:pt x="4089" y="15238"/>
                  </a:lnTo>
                  <a:lnTo>
                    <a:pt x="4179" y="15408"/>
                  </a:lnTo>
                  <a:lnTo>
                    <a:pt x="4247" y="15620"/>
                  </a:lnTo>
                  <a:lnTo>
                    <a:pt x="4326" y="15860"/>
                  </a:lnTo>
                  <a:lnTo>
                    <a:pt x="4394" y="16129"/>
                  </a:lnTo>
                  <a:lnTo>
                    <a:pt x="4439" y="16440"/>
                  </a:lnTo>
                  <a:lnTo>
                    <a:pt x="4507" y="16737"/>
                  </a:lnTo>
                  <a:lnTo>
                    <a:pt x="4552" y="17090"/>
                  </a:lnTo>
                  <a:lnTo>
                    <a:pt x="4575" y="17443"/>
                  </a:lnTo>
                  <a:lnTo>
                    <a:pt x="4586" y="17825"/>
                  </a:lnTo>
                  <a:lnTo>
                    <a:pt x="4586" y="18193"/>
                  </a:lnTo>
                  <a:lnTo>
                    <a:pt x="4586" y="18574"/>
                  </a:lnTo>
                  <a:lnTo>
                    <a:pt x="4586" y="18984"/>
                  </a:lnTo>
                  <a:lnTo>
                    <a:pt x="4552" y="19366"/>
                  </a:lnTo>
                  <a:lnTo>
                    <a:pt x="4507" y="19748"/>
                  </a:lnTo>
                  <a:lnTo>
                    <a:pt x="4462" y="20129"/>
                  </a:lnTo>
                  <a:lnTo>
                    <a:pt x="4371" y="20483"/>
                  </a:lnTo>
                  <a:lnTo>
                    <a:pt x="4292" y="20836"/>
                  </a:lnTo>
                  <a:lnTo>
                    <a:pt x="4202" y="21161"/>
                  </a:lnTo>
                  <a:lnTo>
                    <a:pt x="4744" y="21161"/>
                  </a:lnTo>
                  <a:lnTo>
                    <a:pt x="5264" y="21161"/>
                  </a:lnTo>
                  <a:lnTo>
                    <a:pt x="5784" y="21161"/>
                  </a:lnTo>
                  <a:lnTo>
                    <a:pt x="6235" y="21161"/>
                  </a:lnTo>
                  <a:lnTo>
                    <a:pt x="6676" y="21161"/>
                  </a:lnTo>
                  <a:lnTo>
                    <a:pt x="7060" y="21161"/>
                  </a:lnTo>
                  <a:lnTo>
                    <a:pt x="7410" y="21161"/>
                  </a:lnTo>
                  <a:lnTo>
                    <a:pt x="7670" y="21161"/>
                  </a:lnTo>
                  <a:lnTo>
                    <a:pt x="8020" y="21020"/>
                  </a:lnTo>
                  <a:lnTo>
                    <a:pt x="8303" y="20893"/>
                  </a:lnTo>
                  <a:lnTo>
                    <a:pt x="8563" y="20695"/>
                  </a:lnTo>
                  <a:lnTo>
                    <a:pt x="8800" y="20511"/>
                  </a:lnTo>
                  <a:lnTo>
                    <a:pt x="8969" y="20285"/>
                  </a:lnTo>
                  <a:lnTo>
                    <a:pt x="9150" y="20045"/>
                  </a:lnTo>
                  <a:lnTo>
                    <a:pt x="9252" y="19804"/>
                  </a:lnTo>
                  <a:lnTo>
                    <a:pt x="9342" y="19550"/>
                  </a:lnTo>
                  <a:lnTo>
                    <a:pt x="9410" y="19281"/>
                  </a:lnTo>
                  <a:lnTo>
                    <a:pt x="9433" y="19013"/>
                  </a:lnTo>
                  <a:lnTo>
                    <a:pt x="9433" y="18744"/>
                  </a:lnTo>
                  <a:lnTo>
                    <a:pt x="9387" y="18504"/>
                  </a:lnTo>
                  <a:lnTo>
                    <a:pt x="9320" y="18221"/>
                  </a:lnTo>
                  <a:lnTo>
                    <a:pt x="9207" y="17981"/>
                  </a:lnTo>
                  <a:lnTo>
                    <a:pt x="9105" y="17740"/>
                  </a:lnTo>
                  <a:lnTo>
                    <a:pt x="8924" y="17514"/>
                  </a:lnTo>
                  <a:lnTo>
                    <a:pt x="8777" y="17274"/>
                  </a:lnTo>
                  <a:lnTo>
                    <a:pt x="8642" y="17034"/>
                  </a:lnTo>
                  <a:lnTo>
                    <a:pt x="8563" y="16765"/>
                  </a:lnTo>
                  <a:lnTo>
                    <a:pt x="8472" y="16468"/>
                  </a:lnTo>
                  <a:lnTo>
                    <a:pt x="8450" y="16157"/>
                  </a:lnTo>
                  <a:lnTo>
                    <a:pt x="8450" y="15860"/>
                  </a:lnTo>
                  <a:lnTo>
                    <a:pt x="8472" y="15563"/>
                  </a:lnTo>
                  <a:lnTo>
                    <a:pt x="8540" y="15267"/>
                  </a:lnTo>
                  <a:lnTo>
                    <a:pt x="8642" y="14998"/>
                  </a:lnTo>
                  <a:lnTo>
                    <a:pt x="8777" y="14729"/>
                  </a:lnTo>
                  <a:lnTo>
                    <a:pt x="8868" y="14616"/>
                  </a:lnTo>
                  <a:lnTo>
                    <a:pt x="8969" y="14475"/>
                  </a:lnTo>
                  <a:lnTo>
                    <a:pt x="9060" y="14376"/>
                  </a:lnTo>
                  <a:lnTo>
                    <a:pt x="9184" y="14291"/>
                  </a:lnTo>
                  <a:lnTo>
                    <a:pt x="9297" y="14206"/>
                  </a:lnTo>
                  <a:lnTo>
                    <a:pt x="9433" y="14121"/>
                  </a:lnTo>
                  <a:lnTo>
                    <a:pt x="9579" y="14051"/>
                  </a:lnTo>
                  <a:lnTo>
                    <a:pt x="9726" y="13994"/>
                  </a:lnTo>
                  <a:lnTo>
                    <a:pt x="9884" y="13938"/>
                  </a:lnTo>
                  <a:lnTo>
                    <a:pt x="10054" y="13909"/>
                  </a:lnTo>
                  <a:lnTo>
                    <a:pt x="10257" y="13881"/>
                  </a:lnTo>
                  <a:lnTo>
                    <a:pt x="10449" y="13881"/>
                  </a:lnTo>
                  <a:lnTo>
                    <a:pt x="10664" y="13881"/>
                  </a:lnTo>
                  <a:lnTo>
                    <a:pt x="10856" y="13909"/>
                  </a:lnTo>
                  <a:lnTo>
                    <a:pt x="11037" y="13966"/>
                  </a:lnTo>
                  <a:lnTo>
                    <a:pt x="11206" y="14023"/>
                  </a:lnTo>
                  <a:lnTo>
                    <a:pt x="11353" y="14093"/>
                  </a:lnTo>
                  <a:lnTo>
                    <a:pt x="11511" y="14178"/>
                  </a:lnTo>
                  <a:lnTo>
                    <a:pt x="11635" y="14263"/>
                  </a:lnTo>
                  <a:lnTo>
                    <a:pt x="11748" y="14376"/>
                  </a:lnTo>
                  <a:lnTo>
                    <a:pt x="11861" y="14475"/>
                  </a:lnTo>
                  <a:lnTo>
                    <a:pt x="11941" y="14616"/>
                  </a:lnTo>
                  <a:lnTo>
                    <a:pt x="12031" y="14758"/>
                  </a:lnTo>
                  <a:lnTo>
                    <a:pt x="12099" y="14885"/>
                  </a:lnTo>
                  <a:lnTo>
                    <a:pt x="12200" y="15210"/>
                  </a:lnTo>
                  <a:lnTo>
                    <a:pt x="12268" y="15507"/>
                  </a:lnTo>
                  <a:lnTo>
                    <a:pt x="12291" y="15832"/>
                  </a:lnTo>
                  <a:lnTo>
                    <a:pt x="12291" y="16157"/>
                  </a:lnTo>
                  <a:lnTo>
                    <a:pt x="12246" y="16482"/>
                  </a:lnTo>
                  <a:lnTo>
                    <a:pt x="12178" y="16807"/>
                  </a:lnTo>
                  <a:lnTo>
                    <a:pt x="12099" y="17090"/>
                  </a:lnTo>
                  <a:lnTo>
                    <a:pt x="12008" y="17330"/>
                  </a:lnTo>
                  <a:lnTo>
                    <a:pt x="11884" y="17542"/>
                  </a:lnTo>
                  <a:lnTo>
                    <a:pt x="11748" y="17712"/>
                  </a:lnTo>
                  <a:lnTo>
                    <a:pt x="11613" y="17839"/>
                  </a:lnTo>
                  <a:lnTo>
                    <a:pt x="11489" y="18037"/>
                  </a:lnTo>
                  <a:lnTo>
                    <a:pt x="11398" y="18221"/>
                  </a:lnTo>
                  <a:lnTo>
                    <a:pt x="11319" y="18447"/>
                  </a:lnTo>
                  <a:lnTo>
                    <a:pt x="11251" y="18659"/>
                  </a:lnTo>
                  <a:lnTo>
                    <a:pt x="11206" y="18900"/>
                  </a:lnTo>
                  <a:lnTo>
                    <a:pt x="11184" y="19154"/>
                  </a:lnTo>
                  <a:lnTo>
                    <a:pt x="11184" y="19423"/>
                  </a:lnTo>
                  <a:lnTo>
                    <a:pt x="11229" y="19663"/>
                  </a:lnTo>
                  <a:lnTo>
                    <a:pt x="11297" y="19903"/>
                  </a:lnTo>
                  <a:lnTo>
                    <a:pt x="11376" y="20158"/>
                  </a:lnTo>
                  <a:lnTo>
                    <a:pt x="11511" y="20398"/>
                  </a:lnTo>
                  <a:lnTo>
                    <a:pt x="11681" y="20610"/>
                  </a:lnTo>
                  <a:lnTo>
                    <a:pt x="11884" y="20808"/>
                  </a:lnTo>
                  <a:lnTo>
                    <a:pt x="12121" y="20992"/>
                  </a:lnTo>
                  <a:lnTo>
                    <a:pt x="12404" y="21161"/>
                  </a:lnTo>
                  <a:lnTo>
                    <a:pt x="12528" y="21190"/>
                  </a:lnTo>
                  <a:lnTo>
                    <a:pt x="12856" y="21274"/>
                  </a:lnTo>
                  <a:lnTo>
                    <a:pt x="13330" y="21373"/>
                  </a:lnTo>
                  <a:lnTo>
                    <a:pt x="13963" y="21486"/>
                  </a:lnTo>
                  <a:lnTo>
                    <a:pt x="14313" y="21543"/>
                  </a:lnTo>
                  <a:lnTo>
                    <a:pt x="14652" y="21571"/>
                  </a:lnTo>
                  <a:lnTo>
                    <a:pt x="15025" y="21600"/>
                  </a:lnTo>
                  <a:lnTo>
                    <a:pt x="15409" y="21600"/>
                  </a:lnTo>
                  <a:lnTo>
                    <a:pt x="15782" y="21600"/>
                  </a:lnTo>
                  <a:lnTo>
                    <a:pt x="16177" y="21571"/>
                  </a:lnTo>
                  <a:lnTo>
                    <a:pt x="16516" y="21486"/>
                  </a:lnTo>
                  <a:lnTo>
                    <a:pt x="16889" y="21402"/>
                  </a:lnTo>
                  <a:lnTo>
                    <a:pt x="16821" y="21190"/>
                  </a:lnTo>
                  <a:lnTo>
                    <a:pt x="16776" y="20935"/>
                  </a:lnTo>
                  <a:lnTo>
                    <a:pt x="16742" y="20667"/>
                  </a:lnTo>
                  <a:lnTo>
                    <a:pt x="16719" y="20370"/>
                  </a:lnTo>
                  <a:lnTo>
                    <a:pt x="16697" y="19719"/>
                  </a:lnTo>
                  <a:lnTo>
                    <a:pt x="16697" y="19013"/>
                  </a:lnTo>
                  <a:lnTo>
                    <a:pt x="16719" y="18306"/>
                  </a:lnTo>
                  <a:lnTo>
                    <a:pt x="16753" y="17599"/>
                  </a:lnTo>
                  <a:lnTo>
                    <a:pt x="16821" y="16949"/>
                  </a:lnTo>
                  <a:lnTo>
                    <a:pt x="16889" y="16383"/>
                  </a:lnTo>
                  <a:lnTo>
                    <a:pt x="16934" y="16129"/>
                  </a:lnTo>
                  <a:lnTo>
                    <a:pt x="17002" y="15945"/>
                  </a:lnTo>
                  <a:lnTo>
                    <a:pt x="17081" y="15790"/>
                  </a:lnTo>
                  <a:lnTo>
                    <a:pt x="17194" y="15648"/>
                  </a:lnTo>
                  <a:lnTo>
                    <a:pt x="17318" y="15563"/>
                  </a:lnTo>
                  <a:lnTo>
                    <a:pt x="17453" y="15507"/>
                  </a:lnTo>
                  <a:lnTo>
                    <a:pt x="17600" y="15450"/>
                  </a:lnTo>
                  <a:lnTo>
                    <a:pt x="17758" y="15450"/>
                  </a:lnTo>
                  <a:lnTo>
                    <a:pt x="17905" y="15479"/>
                  </a:lnTo>
                  <a:lnTo>
                    <a:pt x="18064" y="15535"/>
                  </a:lnTo>
                  <a:lnTo>
                    <a:pt x="18233" y="15620"/>
                  </a:lnTo>
                  <a:lnTo>
                    <a:pt x="18380" y="15733"/>
                  </a:lnTo>
                  <a:lnTo>
                    <a:pt x="18561" y="15832"/>
                  </a:lnTo>
                  <a:lnTo>
                    <a:pt x="18707" y="15973"/>
                  </a:lnTo>
                  <a:lnTo>
                    <a:pt x="18866" y="16129"/>
                  </a:lnTo>
                  <a:lnTo>
                    <a:pt x="18990" y="16327"/>
                  </a:lnTo>
                  <a:lnTo>
                    <a:pt x="19125" y="16482"/>
                  </a:lnTo>
                  <a:lnTo>
                    <a:pt x="19295" y="16624"/>
                  </a:lnTo>
                  <a:lnTo>
                    <a:pt x="19464" y="16737"/>
                  </a:lnTo>
                  <a:lnTo>
                    <a:pt x="19668" y="16807"/>
                  </a:lnTo>
                  <a:lnTo>
                    <a:pt x="19860" y="16836"/>
                  </a:lnTo>
                  <a:lnTo>
                    <a:pt x="20052" y="16864"/>
                  </a:lnTo>
                  <a:lnTo>
                    <a:pt x="20266" y="16836"/>
                  </a:lnTo>
                  <a:lnTo>
                    <a:pt x="20470" y="16793"/>
                  </a:lnTo>
                  <a:lnTo>
                    <a:pt x="20662" y="16708"/>
                  </a:lnTo>
                  <a:lnTo>
                    <a:pt x="20854" y="16567"/>
                  </a:lnTo>
                  <a:lnTo>
                    <a:pt x="21035" y="16412"/>
                  </a:lnTo>
                  <a:lnTo>
                    <a:pt x="21182" y="16214"/>
                  </a:lnTo>
                  <a:lnTo>
                    <a:pt x="21340" y="16002"/>
                  </a:lnTo>
                  <a:lnTo>
                    <a:pt x="21441" y="15733"/>
                  </a:lnTo>
                  <a:lnTo>
                    <a:pt x="21532" y="15436"/>
                  </a:lnTo>
                  <a:lnTo>
                    <a:pt x="21600" y="15083"/>
                  </a:lnTo>
                  <a:lnTo>
                    <a:pt x="21600" y="14885"/>
                  </a:lnTo>
                  <a:lnTo>
                    <a:pt x="21600" y="14729"/>
                  </a:lnTo>
                  <a:lnTo>
                    <a:pt x="21600" y="14531"/>
                  </a:lnTo>
                  <a:lnTo>
                    <a:pt x="21577" y="14376"/>
                  </a:lnTo>
                  <a:lnTo>
                    <a:pt x="21532" y="14206"/>
                  </a:lnTo>
                  <a:lnTo>
                    <a:pt x="21487" y="14051"/>
                  </a:lnTo>
                  <a:lnTo>
                    <a:pt x="21419" y="13909"/>
                  </a:lnTo>
                  <a:lnTo>
                    <a:pt x="21351" y="13768"/>
                  </a:lnTo>
                  <a:lnTo>
                    <a:pt x="21204" y="13500"/>
                  </a:lnTo>
                  <a:lnTo>
                    <a:pt x="21035" y="13287"/>
                  </a:lnTo>
                  <a:lnTo>
                    <a:pt x="20809" y="13090"/>
                  </a:lnTo>
                  <a:lnTo>
                    <a:pt x="20594" y="12962"/>
                  </a:lnTo>
                  <a:lnTo>
                    <a:pt x="20357" y="12821"/>
                  </a:lnTo>
                  <a:lnTo>
                    <a:pt x="20120" y="12764"/>
                  </a:lnTo>
                  <a:lnTo>
                    <a:pt x="19882" y="12708"/>
                  </a:lnTo>
                  <a:lnTo>
                    <a:pt x="19645" y="12736"/>
                  </a:lnTo>
                  <a:lnTo>
                    <a:pt x="19430" y="12793"/>
                  </a:lnTo>
                  <a:lnTo>
                    <a:pt x="19227" y="12906"/>
                  </a:lnTo>
                  <a:lnTo>
                    <a:pt x="19148" y="12962"/>
                  </a:lnTo>
                  <a:lnTo>
                    <a:pt x="19058" y="13047"/>
                  </a:lnTo>
                  <a:lnTo>
                    <a:pt x="18990" y="13146"/>
                  </a:lnTo>
                  <a:lnTo>
                    <a:pt x="18911" y="13259"/>
                  </a:lnTo>
                  <a:lnTo>
                    <a:pt x="18775" y="13471"/>
                  </a:lnTo>
                  <a:lnTo>
                    <a:pt x="18628" y="13641"/>
                  </a:lnTo>
                  <a:lnTo>
                    <a:pt x="18470" y="13740"/>
                  </a:lnTo>
                  <a:lnTo>
                    <a:pt x="18301" y="13825"/>
                  </a:lnTo>
                  <a:lnTo>
                    <a:pt x="18143" y="13853"/>
                  </a:lnTo>
                  <a:lnTo>
                    <a:pt x="17973" y="13881"/>
                  </a:lnTo>
                  <a:lnTo>
                    <a:pt x="17804" y="13853"/>
                  </a:lnTo>
                  <a:lnTo>
                    <a:pt x="17646" y="13796"/>
                  </a:lnTo>
                  <a:lnTo>
                    <a:pt x="17499" y="13726"/>
                  </a:lnTo>
                  <a:lnTo>
                    <a:pt x="17341" y="13641"/>
                  </a:lnTo>
                  <a:lnTo>
                    <a:pt x="17216" y="13528"/>
                  </a:lnTo>
                  <a:lnTo>
                    <a:pt x="17103" y="13386"/>
                  </a:lnTo>
                  <a:lnTo>
                    <a:pt x="17024" y="13259"/>
                  </a:lnTo>
                  <a:lnTo>
                    <a:pt x="16934" y="13118"/>
                  </a:lnTo>
                  <a:lnTo>
                    <a:pt x="16889" y="12991"/>
                  </a:lnTo>
                  <a:lnTo>
                    <a:pt x="16889" y="12849"/>
                  </a:lnTo>
                  <a:lnTo>
                    <a:pt x="16889" y="12383"/>
                  </a:lnTo>
                  <a:lnTo>
                    <a:pt x="16889" y="11662"/>
                  </a:lnTo>
                  <a:lnTo>
                    <a:pt x="16889" y="10701"/>
                  </a:lnTo>
                  <a:lnTo>
                    <a:pt x="16889" y="9640"/>
                  </a:lnTo>
                  <a:lnTo>
                    <a:pt x="16889" y="8566"/>
                  </a:lnTo>
                  <a:lnTo>
                    <a:pt x="16889" y="7478"/>
                  </a:lnTo>
                  <a:lnTo>
                    <a:pt x="16889" y="6502"/>
                  </a:lnTo>
                  <a:lnTo>
                    <a:pt x="16889" y="5739"/>
                  </a:lnTo>
                  <a:lnTo>
                    <a:pt x="16674" y="5894"/>
                  </a:lnTo>
                  <a:lnTo>
                    <a:pt x="16414" y="6036"/>
                  </a:lnTo>
                  <a:lnTo>
                    <a:pt x="16154" y="6177"/>
                  </a:lnTo>
                  <a:lnTo>
                    <a:pt x="15849" y="6248"/>
                  </a:lnTo>
                  <a:lnTo>
                    <a:pt x="15544" y="6304"/>
                  </a:lnTo>
                  <a:lnTo>
                    <a:pt x="15217" y="6332"/>
                  </a:lnTo>
                  <a:lnTo>
                    <a:pt x="14866" y="6361"/>
                  </a:lnTo>
                  <a:lnTo>
                    <a:pt x="14550" y="6361"/>
                  </a:lnTo>
                  <a:lnTo>
                    <a:pt x="14200" y="6332"/>
                  </a:lnTo>
                  <a:lnTo>
                    <a:pt x="13850" y="6276"/>
                  </a:lnTo>
                  <a:lnTo>
                    <a:pt x="13522" y="6219"/>
                  </a:lnTo>
                  <a:lnTo>
                    <a:pt x="13206" y="6149"/>
                  </a:lnTo>
                  <a:lnTo>
                    <a:pt x="12901" y="6064"/>
                  </a:lnTo>
                  <a:lnTo>
                    <a:pt x="12618" y="5951"/>
                  </a:lnTo>
                  <a:lnTo>
                    <a:pt x="12358" y="5838"/>
                  </a:lnTo>
                  <a:lnTo>
                    <a:pt x="12121" y="5739"/>
                  </a:lnTo>
                  <a:lnTo>
                    <a:pt x="11941" y="5626"/>
                  </a:lnTo>
                  <a:lnTo>
                    <a:pt x="11794" y="5513"/>
                  </a:lnTo>
                  <a:lnTo>
                    <a:pt x="11658" y="5414"/>
                  </a:lnTo>
                  <a:lnTo>
                    <a:pt x="11556" y="5301"/>
                  </a:lnTo>
                  <a:lnTo>
                    <a:pt x="11466" y="5187"/>
                  </a:lnTo>
                  <a:lnTo>
                    <a:pt x="11398" y="5089"/>
                  </a:lnTo>
                  <a:lnTo>
                    <a:pt x="11376" y="4947"/>
                  </a:lnTo>
                  <a:lnTo>
                    <a:pt x="11353" y="4834"/>
                  </a:lnTo>
                  <a:lnTo>
                    <a:pt x="11353" y="4707"/>
                  </a:lnTo>
                  <a:lnTo>
                    <a:pt x="11376" y="4565"/>
                  </a:lnTo>
                  <a:lnTo>
                    <a:pt x="11443" y="4410"/>
                  </a:lnTo>
                  <a:lnTo>
                    <a:pt x="11511" y="4240"/>
                  </a:lnTo>
                  <a:lnTo>
                    <a:pt x="11703" y="3887"/>
                  </a:lnTo>
                  <a:lnTo>
                    <a:pt x="11986" y="3505"/>
                  </a:lnTo>
                  <a:lnTo>
                    <a:pt x="12144" y="3265"/>
                  </a:lnTo>
                  <a:lnTo>
                    <a:pt x="12246" y="3025"/>
                  </a:lnTo>
                  <a:lnTo>
                    <a:pt x="12336" y="2756"/>
                  </a:lnTo>
                  <a:lnTo>
                    <a:pt x="12404" y="2445"/>
                  </a:lnTo>
                  <a:lnTo>
                    <a:pt x="12438" y="2176"/>
                  </a:lnTo>
                  <a:lnTo>
                    <a:pt x="12438" y="1880"/>
                  </a:lnTo>
                  <a:lnTo>
                    <a:pt x="12404" y="1583"/>
                  </a:lnTo>
                  <a:lnTo>
                    <a:pt x="12336" y="1314"/>
                  </a:lnTo>
                  <a:lnTo>
                    <a:pt x="12246" y="1046"/>
                  </a:lnTo>
                  <a:lnTo>
                    <a:pt x="12099" y="791"/>
                  </a:lnTo>
                  <a:lnTo>
                    <a:pt x="12008" y="692"/>
                  </a:lnTo>
                  <a:lnTo>
                    <a:pt x="11918" y="579"/>
                  </a:lnTo>
                  <a:lnTo>
                    <a:pt x="11816" y="466"/>
                  </a:lnTo>
                  <a:lnTo>
                    <a:pt x="11703" y="381"/>
                  </a:lnTo>
                  <a:lnTo>
                    <a:pt x="11579" y="310"/>
                  </a:lnTo>
                  <a:lnTo>
                    <a:pt x="11443" y="226"/>
                  </a:lnTo>
                  <a:lnTo>
                    <a:pt x="11297" y="169"/>
                  </a:lnTo>
                  <a:lnTo>
                    <a:pt x="11138" y="113"/>
                  </a:lnTo>
                  <a:lnTo>
                    <a:pt x="10969" y="56"/>
                  </a:lnTo>
                  <a:lnTo>
                    <a:pt x="10800" y="28"/>
                  </a:lnTo>
                  <a:lnTo>
                    <a:pt x="10619" y="28"/>
                  </a:lnTo>
                  <a:lnTo>
                    <a:pt x="10404" y="28"/>
                  </a:lnTo>
                  <a:lnTo>
                    <a:pt x="10257" y="28"/>
                  </a:lnTo>
                  <a:lnTo>
                    <a:pt x="10076" y="56"/>
                  </a:lnTo>
                  <a:lnTo>
                    <a:pt x="9952" y="84"/>
                  </a:lnTo>
                  <a:lnTo>
                    <a:pt x="9794" y="141"/>
                  </a:lnTo>
                  <a:lnTo>
                    <a:pt x="9692" y="226"/>
                  </a:lnTo>
                  <a:lnTo>
                    <a:pt x="9557" y="282"/>
                  </a:lnTo>
                  <a:lnTo>
                    <a:pt x="9455" y="381"/>
                  </a:lnTo>
                  <a:lnTo>
                    <a:pt x="9365" y="466"/>
                  </a:lnTo>
                  <a:lnTo>
                    <a:pt x="9274" y="579"/>
                  </a:lnTo>
                  <a:lnTo>
                    <a:pt x="9184" y="692"/>
                  </a:lnTo>
                  <a:lnTo>
                    <a:pt x="9128" y="791"/>
                  </a:lnTo>
                  <a:lnTo>
                    <a:pt x="9060" y="932"/>
                  </a:lnTo>
                  <a:lnTo>
                    <a:pt x="8969" y="1201"/>
                  </a:lnTo>
                  <a:lnTo>
                    <a:pt x="8913" y="1498"/>
                  </a:lnTo>
                  <a:lnTo>
                    <a:pt x="8890" y="1795"/>
                  </a:lnTo>
                  <a:lnTo>
                    <a:pt x="8890" y="2120"/>
                  </a:lnTo>
                  <a:lnTo>
                    <a:pt x="8913" y="2445"/>
                  </a:lnTo>
                  <a:lnTo>
                    <a:pt x="8969" y="2756"/>
                  </a:lnTo>
                  <a:lnTo>
                    <a:pt x="9060" y="3081"/>
                  </a:lnTo>
                  <a:lnTo>
                    <a:pt x="9173" y="3378"/>
                  </a:lnTo>
                  <a:lnTo>
                    <a:pt x="9297" y="3647"/>
                  </a:lnTo>
                  <a:lnTo>
                    <a:pt x="9466" y="3887"/>
                  </a:lnTo>
                  <a:lnTo>
                    <a:pt x="9579" y="4085"/>
                  </a:lnTo>
                  <a:lnTo>
                    <a:pt x="9670" y="4269"/>
                  </a:lnTo>
                  <a:lnTo>
                    <a:pt x="9726" y="4467"/>
                  </a:lnTo>
                  <a:lnTo>
                    <a:pt x="9771" y="4650"/>
                  </a:lnTo>
                  <a:lnTo>
                    <a:pt x="9771" y="4834"/>
                  </a:lnTo>
                  <a:lnTo>
                    <a:pt x="9749" y="5032"/>
                  </a:lnTo>
                  <a:lnTo>
                    <a:pt x="9715" y="5216"/>
                  </a:lnTo>
                  <a:lnTo>
                    <a:pt x="9625" y="5385"/>
                  </a:lnTo>
                  <a:lnTo>
                    <a:pt x="9534" y="5513"/>
                  </a:lnTo>
                  <a:lnTo>
                    <a:pt x="9410" y="5626"/>
                  </a:lnTo>
                  <a:lnTo>
                    <a:pt x="9229" y="5710"/>
                  </a:lnTo>
                  <a:lnTo>
                    <a:pt x="9060" y="5767"/>
                  </a:lnTo>
                  <a:lnTo>
                    <a:pt x="8845" y="5767"/>
                  </a:lnTo>
                  <a:lnTo>
                    <a:pt x="8585" y="5739"/>
                  </a:lnTo>
                  <a:lnTo>
                    <a:pt x="8325" y="5654"/>
                  </a:lnTo>
                  <a:lnTo>
                    <a:pt x="8020" y="5513"/>
                  </a:lnTo>
                  <a:lnTo>
                    <a:pt x="7840" y="5442"/>
                  </a:lnTo>
                  <a:lnTo>
                    <a:pt x="7648" y="5385"/>
                  </a:lnTo>
                  <a:lnTo>
                    <a:pt x="7433" y="5329"/>
                  </a:lnTo>
                  <a:lnTo>
                    <a:pt x="7241" y="5301"/>
                  </a:lnTo>
                  <a:lnTo>
                    <a:pt x="6755" y="5301"/>
                  </a:lnTo>
                  <a:lnTo>
                    <a:pt x="6281" y="5329"/>
                  </a:lnTo>
                  <a:lnTo>
                    <a:pt x="5784" y="5385"/>
                  </a:lnTo>
                  <a:lnTo>
                    <a:pt x="5264" y="5498"/>
                  </a:lnTo>
                  <a:lnTo>
                    <a:pt x="4744" y="5597"/>
                  </a:lnTo>
                  <a:lnTo>
                    <a:pt x="4247" y="5739"/>
                  </a:lnTo>
                  <a:lnTo>
                    <a:pt x="4202" y="5894"/>
                  </a:lnTo>
                  <a:lnTo>
                    <a:pt x="4202" y="6191"/>
                  </a:lnTo>
                  <a:lnTo>
                    <a:pt x="4202" y="6545"/>
                  </a:lnTo>
                  <a:lnTo>
                    <a:pt x="4225" y="6954"/>
                  </a:lnTo>
                  <a:lnTo>
                    <a:pt x="4315" y="7930"/>
                  </a:lnTo>
                  <a:lnTo>
                    <a:pt x="4394" y="9018"/>
                  </a:lnTo>
                  <a:lnTo>
                    <a:pt x="4439" y="9570"/>
                  </a:lnTo>
                  <a:lnTo>
                    <a:pt x="4462" y="10107"/>
                  </a:lnTo>
                  <a:lnTo>
                    <a:pt x="4484" y="10630"/>
                  </a:lnTo>
                  <a:lnTo>
                    <a:pt x="4507" y="11082"/>
                  </a:lnTo>
                  <a:lnTo>
                    <a:pt x="4484" y="11520"/>
                  </a:lnTo>
                  <a:lnTo>
                    <a:pt x="4439" y="11874"/>
                  </a:lnTo>
                  <a:lnTo>
                    <a:pt x="4394" y="12029"/>
                  </a:lnTo>
                  <a:lnTo>
                    <a:pt x="4349" y="12171"/>
                  </a:lnTo>
                  <a:lnTo>
                    <a:pt x="4315" y="12284"/>
                  </a:lnTo>
                  <a:lnTo>
                    <a:pt x="4247" y="12354"/>
                  </a:lnTo>
                  <a:close/>
                </a:path>
              </a:pathLst>
            </a:custGeom>
            <a:solidFill>
              <a:srgbClr val="FFFFCC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4653" name="Puzzle4"/>
            <p:cNvSpPr>
              <a:spLocks noEditPoints="1" noChangeArrowheads="1"/>
            </p:cNvSpPr>
            <p:nvPr/>
          </p:nvSpPr>
          <p:spPr bwMode="auto">
            <a:xfrm>
              <a:off x="2192" y="1719"/>
              <a:ext cx="1072" cy="176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2075 w 21600"/>
                <a:gd name="T25" fmla="*/ 5660 h 21600"/>
                <a:gd name="T26" fmla="*/ 20210 w 21600"/>
                <a:gd name="T27" fmla="*/ 15976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3813" y="10590"/>
                  </a:moveTo>
                  <a:lnTo>
                    <a:pt x="3927" y="10513"/>
                  </a:lnTo>
                  <a:lnTo>
                    <a:pt x="4078" y="10425"/>
                  </a:lnTo>
                  <a:lnTo>
                    <a:pt x="4210" y="10359"/>
                  </a:lnTo>
                  <a:lnTo>
                    <a:pt x="4361" y="10315"/>
                  </a:lnTo>
                  <a:lnTo>
                    <a:pt x="4682" y="10237"/>
                  </a:lnTo>
                  <a:lnTo>
                    <a:pt x="5041" y="10193"/>
                  </a:lnTo>
                  <a:lnTo>
                    <a:pt x="5456" y="10171"/>
                  </a:lnTo>
                  <a:lnTo>
                    <a:pt x="5853" y="10193"/>
                  </a:lnTo>
                  <a:lnTo>
                    <a:pt x="6249" y="10260"/>
                  </a:lnTo>
                  <a:lnTo>
                    <a:pt x="6646" y="10337"/>
                  </a:lnTo>
                  <a:lnTo>
                    <a:pt x="7004" y="10469"/>
                  </a:lnTo>
                  <a:lnTo>
                    <a:pt x="7363" y="10612"/>
                  </a:lnTo>
                  <a:lnTo>
                    <a:pt x="7665" y="10788"/>
                  </a:lnTo>
                  <a:lnTo>
                    <a:pt x="7911" y="10998"/>
                  </a:lnTo>
                  <a:lnTo>
                    <a:pt x="8024" y="11097"/>
                  </a:lnTo>
                  <a:lnTo>
                    <a:pt x="8137" y="11207"/>
                  </a:lnTo>
                  <a:lnTo>
                    <a:pt x="8194" y="11340"/>
                  </a:lnTo>
                  <a:lnTo>
                    <a:pt x="8269" y="11461"/>
                  </a:lnTo>
                  <a:lnTo>
                    <a:pt x="8307" y="11593"/>
                  </a:lnTo>
                  <a:lnTo>
                    <a:pt x="8307" y="11714"/>
                  </a:lnTo>
                  <a:lnTo>
                    <a:pt x="8307" y="11868"/>
                  </a:lnTo>
                  <a:lnTo>
                    <a:pt x="8307" y="12012"/>
                  </a:lnTo>
                  <a:lnTo>
                    <a:pt x="8194" y="12265"/>
                  </a:lnTo>
                  <a:lnTo>
                    <a:pt x="8062" y="12519"/>
                  </a:lnTo>
                  <a:lnTo>
                    <a:pt x="7873" y="12706"/>
                  </a:lnTo>
                  <a:lnTo>
                    <a:pt x="7627" y="12904"/>
                  </a:lnTo>
                  <a:lnTo>
                    <a:pt x="7363" y="13048"/>
                  </a:lnTo>
                  <a:lnTo>
                    <a:pt x="7080" y="13180"/>
                  </a:lnTo>
                  <a:lnTo>
                    <a:pt x="6759" y="13257"/>
                  </a:lnTo>
                  <a:lnTo>
                    <a:pt x="6419" y="13345"/>
                  </a:lnTo>
                  <a:lnTo>
                    <a:pt x="6098" y="13389"/>
                  </a:lnTo>
                  <a:lnTo>
                    <a:pt x="5739" y="13389"/>
                  </a:lnTo>
                  <a:lnTo>
                    <a:pt x="5418" y="13389"/>
                  </a:lnTo>
                  <a:lnTo>
                    <a:pt x="5079" y="13345"/>
                  </a:lnTo>
                  <a:lnTo>
                    <a:pt x="4758" y="13301"/>
                  </a:lnTo>
                  <a:lnTo>
                    <a:pt x="4474" y="13213"/>
                  </a:lnTo>
                  <a:lnTo>
                    <a:pt x="4172" y="13114"/>
                  </a:lnTo>
                  <a:lnTo>
                    <a:pt x="3965" y="12982"/>
                  </a:lnTo>
                  <a:lnTo>
                    <a:pt x="3738" y="12838"/>
                  </a:lnTo>
                  <a:lnTo>
                    <a:pt x="3493" y="12706"/>
                  </a:lnTo>
                  <a:lnTo>
                    <a:pt x="3228" y="12607"/>
                  </a:lnTo>
                  <a:lnTo>
                    <a:pt x="2945" y="12519"/>
                  </a:lnTo>
                  <a:lnTo>
                    <a:pt x="2700" y="12431"/>
                  </a:lnTo>
                  <a:lnTo>
                    <a:pt x="2397" y="12375"/>
                  </a:lnTo>
                  <a:lnTo>
                    <a:pt x="2152" y="12331"/>
                  </a:lnTo>
                  <a:lnTo>
                    <a:pt x="1888" y="12309"/>
                  </a:lnTo>
                  <a:lnTo>
                    <a:pt x="1642" y="12309"/>
                  </a:lnTo>
                  <a:lnTo>
                    <a:pt x="1397" y="12331"/>
                  </a:lnTo>
                  <a:lnTo>
                    <a:pt x="1170" y="12397"/>
                  </a:lnTo>
                  <a:lnTo>
                    <a:pt x="962" y="12453"/>
                  </a:lnTo>
                  <a:lnTo>
                    <a:pt x="774" y="12563"/>
                  </a:lnTo>
                  <a:lnTo>
                    <a:pt x="623" y="12684"/>
                  </a:lnTo>
                  <a:lnTo>
                    <a:pt x="528" y="12838"/>
                  </a:lnTo>
                  <a:lnTo>
                    <a:pt x="453" y="13026"/>
                  </a:lnTo>
                  <a:lnTo>
                    <a:pt x="339" y="13477"/>
                  </a:lnTo>
                  <a:lnTo>
                    <a:pt x="226" y="13984"/>
                  </a:lnTo>
                  <a:lnTo>
                    <a:pt x="151" y="14535"/>
                  </a:lnTo>
                  <a:lnTo>
                    <a:pt x="113" y="15075"/>
                  </a:lnTo>
                  <a:lnTo>
                    <a:pt x="113" y="15626"/>
                  </a:lnTo>
                  <a:lnTo>
                    <a:pt x="151" y="16133"/>
                  </a:lnTo>
                  <a:lnTo>
                    <a:pt x="188" y="16376"/>
                  </a:lnTo>
                  <a:lnTo>
                    <a:pt x="264" y="16585"/>
                  </a:lnTo>
                  <a:lnTo>
                    <a:pt x="339" y="16773"/>
                  </a:lnTo>
                  <a:lnTo>
                    <a:pt x="453" y="16938"/>
                  </a:lnTo>
                  <a:lnTo>
                    <a:pt x="1095" y="16883"/>
                  </a:lnTo>
                  <a:lnTo>
                    <a:pt x="1963" y="16795"/>
                  </a:lnTo>
                  <a:lnTo>
                    <a:pt x="2945" y="16751"/>
                  </a:lnTo>
                  <a:lnTo>
                    <a:pt x="3965" y="16706"/>
                  </a:lnTo>
                  <a:lnTo>
                    <a:pt x="5022" y="16684"/>
                  </a:lnTo>
                  <a:lnTo>
                    <a:pt x="5947" y="16684"/>
                  </a:lnTo>
                  <a:lnTo>
                    <a:pt x="6759" y="16706"/>
                  </a:lnTo>
                  <a:lnTo>
                    <a:pt x="7363" y="16751"/>
                  </a:lnTo>
                  <a:lnTo>
                    <a:pt x="7948" y="16839"/>
                  </a:lnTo>
                  <a:lnTo>
                    <a:pt x="8458" y="16916"/>
                  </a:lnTo>
                  <a:lnTo>
                    <a:pt x="8893" y="17026"/>
                  </a:lnTo>
                  <a:lnTo>
                    <a:pt x="9289" y="17158"/>
                  </a:lnTo>
                  <a:lnTo>
                    <a:pt x="9572" y="17280"/>
                  </a:lnTo>
                  <a:lnTo>
                    <a:pt x="9799" y="17412"/>
                  </a:lnTo>
                  <a:lnTo>
                    <a:pt x="9969" y="17555"/>
                  </a:lnTo>
                  <a:lnTo>
                    <a:pt x="10120" y="17687"/>
                  </a:lnTo>
                  <a:lnTo>
                    <a:pt x="10158" y="17831"/>
                  </a:lnTo>
                  <a:lnTo>
                    <a:pt x="10195" y="17974"/>
                  </a:lnTo>
                  <a:lnTo>
                    <a:pt x="10158" y="18128"/>
                  </a:lnTo>
                  <a:lnTo>
                    <a:pt x="10082" y="18271"/>
                  </a:lnTo>
                  <a:lnTo>
                    <a:pt x="9969" y="18426"/>
                  </a:lnTo>
                  <a:lnTo>
                    <a:pt x="9837" y="18569"/>
                  </a:lnTo>
                  <a:lnTo>
                    <a:pt x="9648" y="18701"/>
                  </a:lnTo>
                  <a:lnTo>
                    <a:pt x="9440" y="18822"/>
                  </a:lnTo>
                  <a:lnTo>
                    <a:pt x="9213" y="18999"/>
                  </a:lnTo>
                  <a:lnTo>
                    <a:pt x="9044" y="19186"/>
                  </a:lnTo>
                  <a:lnTo>
                    <a:pt x="8893" y="19395"/>
                  </a:lnTo>
                  <a:lnTo>
                    <a:pt x="8817" y="19627"/>
                  </a:lnTo>
                  <a:lnTo>
                    <a:pt x="8779" y="19858"/>
                  </a:lnTo>
                  <a:lnTo>
                    <a:pt x="8779" y="20112"/>
                  </a:lnTo>
                  <a:lnTo>
                    <a:pt x="8855" y="20354"/>
                  </a:lnTo>
                  <a:lnTo>
                    <a:pt x="8968" y="20586"/>
                  </a:lnTo>
                  <a:lnTo>
                    <a:pt x="9138" y="20817"/>
                  </a:lnTo>
                  <a:lnTo>
                    <a:pt x="9365" y="21026"/>
                  </a:lnTo>
                  <a:lnTo>
                    <a:pt x="9610" y="21192"/>
                  </a:lnTo>
                  <a:lnTo>
                    <a:pt x="9950" y="21368"/>
                  </a:lnTo>
                  <a:lnTo>
                    <a:pt x="10120" y="21445"/>
                  </a:lnTo>
                  <a:lnTo>
                    <a:pt x="10346" y="21511"/>
                  </a:lnTo>
                  <a:lnTo>
                    <a:pt x="10516" y="21555"/>
                  </a:lnTo>
                  <a:lnTo>
                    <a:pt x="10743" y="21600"/>
                  </a:lnTo>
                  <a:lnTo>
                    <a:pt x="10988" y="21644"/>
                  </a:lnTo>
                  <a:lnTo>
                    <a:pt x="11215" y="21666"/>
                  </a:lnTo>
                  <a:lnTo>
                    <a:pt x="11498" y="21666"/>
                  </a:lnTo>
                  <a:lnTo>
                    <a:pt x="11762" y="21666"/>
                  </a:lnTo>
                  <a:lnTo>
                    <a:pt x="12253" y="21644"/>
                  </a:lnTo>
                  <a:lnTo>
                    <a:pt x="12763" y="21577"/>
                  </a:lnTo>
                  <a:lnTo>
                    <a:pt x="13197" y="21467"/>
                  </a:lnTo>
                  <a:lnTo>
                    <a:pt x="13556" y="21346"/>
                  </a:lnTo>
                  <a:lnTo>
                    <a:pt x="13896" y="21192"/>
                  </a:lnTo>
                  <a:lnTo>
                    <a:pt x="14179" y="21026"/>
                  </a:lnTo>
                  <a:lnTo>
                    <a:pt x="14444" y="20839"/>
                  </a:lnTo>
                  <a:lnTo>
                    <a:pt x="14576" y="20641"/>
                  </a:lnTo>
                  <a:lnTo>
                    <a:pt x="14727" y="20431"/>
                  </a:lnTo>
                  <a:lnTo>
                    <a:pt x="14765" y="20200"/>
                  </a:lnTo>
                  <a:lnTo>
                    <a:pt x="14802" y="19991"/>
                  </a:lnTo>
                  <a:lnTo>
                    <a:pt x="14727" y="19759"/>
                  </a:lnTo>
                  <a:lnTo>
                    <a:pt x="14613" y="19550"/>
                  </a:lnTo>
                  <a:lnTo>
                    <a:pt x="14444" y="19307"/>
                  </a:lnTo>
                  <a:lnTo>
                    <a:pt x="14217" y="19098"/>
                  </a:lnTo>
                  <a:lnTo>
                    <a:pt x="13934" y="18911"/>
                  </a:lnTo>
                  <a:lnTo>
                    <a:pt x="13669" y="18745"/>
                  </a:lnTo>
                  <a:lnTo>
                    <a:pt x="13462" y="18547"/>
                  </a:lnTo>
                  <a:lnTo>
                    <a:pt x="13311" y="18337"/>
                  </a:lnTo>
                  <a:lnTo>
                    <a:pt x="13197" y="18150"/>
                  </a:lnTo>
                  <a:lnTo>
                    <a:pt x="13122" y="17941"/>
                  </a:lnTo>
                  <a:lnTo>
                    <a:pt x="13122" y="17720"/>
                  </a:lnTo>
                  <a:lnTo>
                    <a:pt x="13122" y="17533"/>
                  </a:lnTo>
                  <a:lnTo>
                    <a:pt x="13197" y="17346"/>
                  </a:lnTo>
                  <a:lnTo>
                    <a:pt x="13273" y="17158"/>
                  </a:lnTo>
                  <a:lnTo>
                    <a:pt x="13386" y="16982"/>
                  </a:lnTo>
                  <a:lnTo>
                    <a:pt x="13537" y="16839"/>
                  </a:lnTo>
                  <a:lnTo>
                    <a:pt x="13707" y="16706"/>
                  </a:lnTo>
                  <a:lnTo>
                    <a:pt x="13896" y="16607"/>
                  </a:lnTo>
                  <a:lnTo>
                    <a:pt x="14104" y="16519"/>
                  </a:lnTo>
                  <a:lnTo>
                    <a:pt x="14330" y="16453"/>
                  </a:lnTo>
                  <a:lnTo>
                    <a:pt x="14538" y="16431"/>
                  </a:lnTo>
                  <a:lnTo>
                    <a:pt x="14897" y="16453"/>
                  </a:lnTo>
                  <a:lnTo>
                    <a:pt x="15406" y="16497"/>
                  </a:lnTo>
                  <a:lnTo>
                    <a:pt x="16105" y="16541"/>
                  </a:lnTo>
                  <a:lnTo>
                    <a:pt x="16898" y="16607"/>
                  </a:lnTo>
                  <a:lnTo>
                    <a:pt x="17804" y="16651"/>
                  </a:lnTo>
                  <a:lnTo>
                    <a:pt x="18786" y="16684"/>
                  </a:lnTo>
                  <a:lnTo>
                    <a:pt x="19844" y="16728"/>
                  </a:lnTo>
                  <a:lnTo>
                    <a:pt x="20920" y="16751"/>
                  </a:lnTo>
                  <a:lnTo>
                    <a:pt x="21109" y="16497"/>
                  </a:lnTo>
                  <a:lnTo>
                    <a:pt x="21241" y="16222"/>
                  </a:lnTo>
                  <a:lnTo>
                    <a:pt x="21392" y="15946"/>
                  </a:lnTo>
                  <a:lnTo>
                    <a:pt x="21467" y="15648"/>
                  </a:lnTo>
                  <a:lnTo>
                    <a:pt x="21543" y="15351"/>
                  </a:lnTo>
                  <a:lnTo>
                    <a:pt x="21618" y="15042"/>
                  </a:lnTo>
                  <a:lnTo>
                    <a:pt x="21618" y="14745"/>
                  </a:lnTo>
                  <a:lnTo>
                    <a:pt x="21618" y="14447"/>
                  </a:lnTo>
                  <a:lnTo>
                    <a:pt x="21618" y="14150"/>
                  </a:lnTo>
                  <a:lnTo>
                    <a:pt x="21581" y="13852"/>
                  </a:lnTo>
                  <a:lnTo>
                    <a:pt x="21505" y="13577"/>
                  </a:lnTo>
                  <a:lnTo>
                    <a:pt x="21430" y="13301"/>
                  </a:lnTo>
                  <a:lnTo>
                    <a:pt x="21354" y="13048"/>
                  </a:lnTo>
                  <a:lnTo>
                    <a:pt x="21241" y="12816"/>
                  </a:lnTo>
                  <a:lnTo>
                    <a:pt x="21146" y="12607"/>
                  </a:lnTo>
                  <a:lnTo>
                    <a:pt x="21033" y="12431"/>
                  </a:lnTo>
                  <a:lnTo>
                    <a:pt x="20920" y="12265"/>
                  </a:lnTo>
                  <a:lnTo>
                    <a:pt x="20769" y="12144"/>
                  </a:lnTo>
                  <a:lnTo>
                    <a:pt x="20637" y="12034"/>
                  </a:lnTo>
                  <a:lnTo>
                    <a:pt x="20486" y="11946"/>
                  </a:lnTo>
                  <a:lnTo>
                    <a:pt x="20297" y="11891"/>
                  </a:lnTo>
                  <a:lnTo>
                    <a:pt x="20165" y="11846"/>
                  </a:lnTo>
                  <a:lnTo>
                    <a:pt x="19976" y="11824"/>
                  </a:lnTo>
                  <a:lnTo>
                    <a:pt x="19806" y="11802"/>
                  </a:lnTo>
                  <a:lnTo>
                    <a:pt x="19390" y="11824"/>
                  </a:lnTo>
                  <a:lnTo>
                    <a:pt x="18956" y="11891"/>
                  </a:lnTo>
                  <a:lnTo>
                    <a:pt x="18503" y="11968"/>
                  </a:lnTo>
                  <a:lnTo>
                    <a:pt x="17993" y="12078"/>
                  </a:lnTo>
                  <a:lnTo>
                    <a:pt x="17653" y="12144"/>
                  </a:lnTo>
                  <a:lnTo>
                    <a:pt x="17332" y="12199"/>
                  </a:lnTo>
                  <a:lnTo>
                    <a:pt x="17049" y="12221"/>
                  </a:lnTo>
                  <a:lnTo>
                    <a:pt x="16747" y="12243"/>
                  </a:lnTo>
                  <a:lnTo>
                    <a:pt x="16464" y="12243"/>
                  </a:lnTo>
                  <a:lnTo>
                    <a:pt x="16218" y="12243"/>
                  </a:lnTo>
                  <a:lnTo>
                    <a:pt x="15992" y="12221"/>
                  </a:lnTo>
                  <a:lnTo>
                    <a:pt x="15746" y="12199"/>
                  </a:lnTo>
                  <a:lnTo>
                    <a:pt x="15520" y="12155"/>
                  </a:lnTo>
                  <a:lnTo>
                    <a:pt x="15350" y="12122"/>
                  </a:lnTo>
                  <a:lnTo>
                    <a:pt x="15161" y="12056"/>
                  </a:lnTo>
                  <a:lnTo>
                    <a:pt x="14972" y="11990"/>
                  </a:lnTo>
                  <a:lnTo>
                    <a:pt x="14689" y="11846"/>
                  </a:lnTo>
                  <a:lnTo>
                    <a:pt x="14444" y="11670"/>
                  </a:lnTo>
                  <a:lnTo>
                    <a:pt x="14255" y="11483"/>
                  </a:lnTo>
                  <a:lnTo>
                    <a:pt x="14104" y="11295"/>
                  </a:lnTo>
                  <a:lnTo>
                    <a:pt x="14028" y="11086"/>
                  </a:lnTo>
                  <a:lnTo>
                    <a:pt x="13972" y="10888"/>
                  </a:lnTo>
                  <a:lnTo>
                    <a:pt x="13972" y="10700"/>
                  </a:lnTo>
                  <a:lnTo>
                    <a:pt x="14009" y="10513"/>
                  </a:lnTo>
                  <a:lnTo>
                    <a:pt x="14066" y="10359"/>
                  </a:lnTo>
                  <a:lnTo>
                    <a:pt x="14179" y="10215"/>
                  </a:lnTo>
                  <a:lnTo>
                    <a:pt x="14406" y="10006"/>
                  </a:lnTo>
                  <a:lnTo>
                    <a:pt x="14651" y="9830"/>
                  </a:lnTo>
                  <a:lnTo>
                    <a:pt x="14878" y="9686"/>
                  </a:lnTo>
                  <a:lnTo>
                    <a:pt x="15123" y="9554"/>
                  </a:lnTo>
                  <a:lnTo>
                    <a:pt x="15350" y="9477"/>
                  </a:lnTo>
                  <a:lnTo>
                    <a:pt x="15558" y="9411"/>
                  </a:lnTo>
                  <a:lnTo>
                    <a:pt x="15803" y="9345"/>
                  </a:lnTo>
                  <a:lnTo>
                    <a:pt x="16030" y="9323"/>
                  </a:lnTo>
                  <a:lnTo>
                    <a:pt x="16256" y="9301"/>
                  </a:lnTo>
                  <a:lnTo>
                    <a:pt x="16464" y="9323"/>
                  </a:lnTo>
                  <a:lnTo>
                    <a:pt x="16690" y="9345"/>
                  </a:lnTo>
                  <a:lnTo>
                    <a:pt x="16898" y="9367"/>
                  </a:lnTo>
                  <a:lnTo>
                    <a:pt x="17332" y="9477"/>
                  </a:lnTo>
                  <a:lnTo>
                    <a:pt x="17767" y="9598"/>
                  </a:lnTo>
                  <a:lnTo>
                    <a:pt x="18163" y="9731"/>
                  </a:lnTo>
                  <a:lnTo>
                    <a:pt x="18597" y="9874"/>
                  </a:lnTo>
                  <a:lnTo>
                    <a:pt x="18994" y="10006"/>
                  </a:lnTo>
                  <a:lnTo>
                    <a:pt x="19428" y="10083"/>
                  </a:lnTo>
                  <a:lnTo>
                    <a:pt x="19617" y="10127"/>
                  </a:lnTo>
                  <a:lnTo>
                    <a:pt x="19844" y="10149"/>
                  </a:lnTo>
                  <a:lnTo>
                    <a:pt x="20013" y="10149"/>
                  </a:lnTo>
                  <a:lnTo>
                    <a:pt x="20240" y="10127"/>
                  </a:lnTo>
                  <a:lnTo>
                    <a:pt x="20410" y="10105"/>
                  </a:lnTo>
                  <a:lnTo>
                    <a:pt x="20637" y="10061"/>
                  </a:lnTo>
                  <a:lnTo>
                    <a:pt x="20844" y="9984"/>
                  </a:lnTo>
                  <a:lnTo>
                    <a:pt x="21033" y="9896"/>
                  </a:lnTo>
                  <a:lnTo>
                    <a:pt x="21146" y="9830"/>
                  </a:lnTo>
                  <a:lnTo>
                    <a:pt x="21203" y="9753"/>
                  </a:lnTo>
                  <a:lnTo>
                    <a:pt x="21279" y="9642"/>
                  </a:lnTo>
                  <a:lnTo>
                    <a:pt x="21354" y="9521"/>
                  </a:lnTo>
                  <a:lnTo>
                    <a:pt x="21430" y="9246"/>
                  </a:lnTo>
                  <a:lnTo>
                    <a:pt x="21430" y="8904"/>
                  </a:lnTo>
                  <a:lnTo>
                    <a:pt x="21430" y="8540"/>
                  </a:lnTo>
                  <a:lnTo>
                    <a:pt x="21392" y="8144"/>
                  </a:lnTo>
                  <a:lnTo>
                    <a:pt x="21354" y="7714"/>
                  </a:lnTo>
                  <a:lnTo>
                    <a:pt x="21279" y="7295"/>
                  </a:lnTo>
                  <a:lnTo>
                    <a:pt x="21146" y="6446"/>
                  </a:lnTo>
                  <a:lnTo>
                    <a:pt x="20995" y="5686"/>
                  </a:lnTo>
                  <a:lnTo>
                    <a:pt x="20958" y="5366"/>
                  </a:lnTo>
                  <a:lnTo>
                    <a:pt x="20958" y="5091"/>
                  </a:lnTo>
                  <a:lnTo>
                    <a:pt x="20958" y="4860"/>
                  </a:lnTo>
                  <a:lnTo>
                    <a:pt x="21033" y="4716"/>
                  </a:lnTo>
                  <a:lnTo>
                    <a:pt x="20637" y="4860"/>
                  </a:lnTo>
                  <a:lnTo>
                    <a:pt x="20127" y="4992"/>
                  </a:lnTo>
                  <a:lnTo>
                    <a:pt x="19617" y="5069"/>
                  </a:lnTo>
                  <a:lnTo>
                    <a:pt x="19032" y="5157"/>
                  </a:lnTo>
                  <a:lnTo>
                    <a:pt x="18465" y="5201"/>
                  </a:lnTo>
                  <a:lnTo>
                    <a:pt x="17842" y="5245"/>
                  </a:lnTo>
                  <a:lnTo>
                    <a:pt x="17219" y="5267"/>
                  </a:lnTo>
                  <a:lnTo>
                    <a:pt x="16615" y="5267"/>
                  </a:lnTo>
                  <a:lnTo>
                    <a:pt x="15992" y="5245"/>
                  </a:lnTo>
                  <a:lnTo>
                    <a:pt x="15369" y="5201"/>
                  </a:lnTo>
                  <a:lnTo>
                    <a:pt x="14840" y="5157"/>
                  </a:lnTo>
                  <a:lnTo>
                    <a:pt x="14293" y="5091"/>
                  </a:lnTo>
                  <a:lnTo>
                    <a:pt x="13783" y="5014"/>
                  </a:lnTo>
                  <a:lnTo>
                    <a:pt x="13386" y="4926"/>
                  </a:lnTo>
                  <a:lnTo>
                    <a:pt x="13027" y="4815"/>
                  </a:lnTo>
                  <a:lnTo>
                    <a:pt x="12725" y="4716"/>
                  </a:lnTo>
                  <a:lnTo>
                    <a:pt x="12480" y="4606"/>
                  </a:lnTo>
                  <a:lnTo>
                    <a:pt x="12291" y="4496"/>
                  </a:lnTo>
                  <a:lnTo>
                    <a:pt x="12197" y="4397"/>
                  </a:lnTo>
                  <a:lnTo>
                    <a:pt x="12083" y="4286"/>
                  </a:lnTo>
                  <a:lnTo>
                    <a:pt x="12046" y="4187"/>
                  </a:lnTo>
                  <a:lnTo>
                    <a:pt x="12008" y="4077"/>
                  </a:lnTo>
                  <a:lnTo>
                    <a:pt x="12046" y="3967"/>
                  </a:lnTo>
                  <a:lnTo>
                    <a:pt x="12121" y="3868"/>
                  </a:lnTo>
                  <a:lnTo>
                    <a:pt x="12197" y="3735"/>
                  </a:lnTo>
                  <a:lnTo>
                    <a:pt x="12291" y="3614"/>
                  </a:lnTo>
                  <a:lnTo>
                    <a:pt x="12442" y="3482"/>
                  </a:lnTo>
                  <a:lnTo>
                    <a:pt x="12631" y="3361"/>
                  </a:lnTo>
                  <a:lnTo>
                    <a:pt x="13065" y="3085"/>
                  </a:lnTo>
                  <a:lnTo>
                    <a:pt x="13537" y="2766"/>
                  </a:lnTo>
                  <a:lnTo>
                    <a:pt x="13783" y="2578"/>
                  </a:lnTo>
                  <a:lnTo>
                    <a:pt x="13934" y="2380"/>
                  </a:lnTo>
                  <a:lnTo>
                    <a:pt x="14028" y="2171"/>
                  </a:lnTo>
                  <a:lnTo>
                    <a:pt x="14104" y="1961"/>
                  </a:lnTo>
                  <a:lnTo>
                    <a:pt x="14104" y="1730"/>
                  </a:lnTo>
                  <a:lnTo>
                    <a:pt x="14066" y="1498"/>
                  </a:lnTo>
                  <a:lnTo>
                    <a:pt x="13972" y="1267"/>
                  </a:lnTo>
                  <a:lnTo>
                    <a:pt x="13820" y="1057"/>
                  </a:lnTo>
                  <a:lnTo>
                    <a:pt x="13594" y="837"/>
                  </a:lnTo>
                  <a:lnTo>
                    <a:pt x="13386" y="628"/>
                  </a:lnTo>
                  <a:lnTo>
                    <a:pt x="13103" y="462"/>
                  </a:lnTo>
                  <a:lnTo>
                    <a:pt x="12763" y="308"/>
                  </a:lnTo>
                  <a:lnTo>
                    <a:pt x="12404" y="187"/>
                  </a:lnTo>
                  <a:lnTo>
                    <a:pt x="12008" y="77"/>
                  </a:lnTo>
                  <a:lnTo>
                    <a:pt x="11574" y="33"/>
                  </a:lnTo>
                  <a:lnTo>
                    <a:pt x="11102" y="11"/>
                  </a:lnTo>
                  <a:lnTo>
                    <a:pt x="10667" y="11"/>
                  </a:lnTo>
                  <a:lnTo>
                    <a:pt x="10233" y="77"/>
                  </a:lnTo>
                  <a:lnTo>
                    <a:pt x="9837" y="187"/>
                  </a:lnTo>
                  <a:lnTo>
                    <a:pt x="9440" y="286"/>
                  </a:lnTo>
                  <a:lnTo>
                    <a:pt x="9062" y="462"/>
                  </a:lnTo>
                  <a:lnTo>
                    <a:pt x="8741" y="628"/>
                  </a:lnTo>
                  <a:lnTo>
                    <a:pt x="8458" y="815"/>
                  </a:lnTo>
                  <a:lnTo>
                    <a:pt x="8232" y="1035"/>
                  </a:lnTo>
                  <a:lnTo>
                    <a:pt x="8062" y="1245"/>
                  </a:lnTo>
                  <a:lnTo>
                    <a:pt x="7911" y="1476"/>
                  </a:lnTo>
                  <a:lnTo>
                    <a:pt x="7835" y="1708"/>
                  </a:lnTo>
                  <a:lnTo>
                    <a:pt x="7797" y="1961"/>
                  </a:lnTo>
                  <a:lnTo>
                    <a:pt x="7835" y="2193"/>
                  </a:lnTo>
                  <a:lnTo>
                    <a:pt x="7948" y="2402"/>
                  </a:lnTo>
                  <a:lnTo>
                    <a:pt x="8062" y="2534"/>
                  </a:lnTo>
                  <a:lnTo>
                    <a:pt x="8175" y="2644"/>
                  </a:lnTo>
                  <a:lnTo>
                    <a:pt x="8269" y="2744"/>
                  </a:lnTo>
                  <a:lnTo>
                    <a:pt x="8420" y="2832"/>
                  </a:lnTo>
                  <a:lnTo>
                    <a:pt x="8704" y="3019"/>
                  </a:lnTo>
                  <a:lnTo>
                    <a:pt x="8968" y="3206"/>
                  </a:lnTo>
                  <a:lnTo>
                    <a:pt x="9138" y="3405"/>
                  </a:lnTo>
                  <a:lnTo>
                    <a:pt x="9327" y="3570"/>
                  </a:lnTo>
                  <a:lnTo>
                    <a:pt x="9440" y="3735"/>
                  </a:lnTo>
                  <a:lnTo>
                    <a:pt x="9516" y="3890"/>
                  </a:lnTo>
                  <a:lnTo>
                    <a:pt x="9534" y="4033"/>
                  </a:lnTo>
                  <a:lnTo>
                    <a:pt x="9534" y="4165"/>
                  </a:lnTo>
                  <a:lnTo>
                    <a:pt x="9516" y="4286"/>
                  </a:lnTo>
                  <a:lnTo>
                    <a:pt x="9440" y="4397"/>
                  </a:lnTo>
                  <a:lnTo>
                    <a:pt x="9327" y="4496"/>
                  </a:lnTo>
                  <a:lnTo>
                    <a:pt x="9176" y="4562"/>
                  </a:lnTo>
                  <a:lnTo>
                    <a:pt x="9006" y="4628"/>
                  </a:lnTo>
                  <a:lnTo>
                    <a:pt x="8779" y="4694"/>
                  </a:lnTo>
                  <a:lnTo>
                    <a:pt x="8534" y="4716"/>
                  </a:lnTo>
                  <a:lnTo>
                    <a:pt x="8232" y="4716"/>
                  </a:lnTo>
                  <a:lnTo>
                    <a:pt x="7118" y="4738"/>
                  </a:lnTo>
                  <a:lnTo>
                    <a:pt x="5947" y="4771"/>
                  </a:lnTo>
                  <a:lnTo>
                    <a:pt x="4795" y="4815"/>
                  </a:lnTo>
                  <a:lnTo>
                    <a:pt x="3681" y="4860"/>
                  </a:lnTo>
                  <a:lnTo>
                    <a:pt x="2662" y="4882"/>
                  </a:lnTo>
                  <a:lnTo>
                    <a:pt x="1755" y="4882"/>
                  </a:lnTo>
                  <a:lnTo>
                    <a:pt x="1359" y="4860"/>
                  </a:lnTo>
                  <a:lnTo>
                    <a:pt x="981" y="4837"/>
                  </a:lnTo>
                  <a:lnTo>
                    <a:pt x="698" y="4771"/>
                  </a:lnTo>
                  <a:lnTo>
                    <a:pt x="453" y="4716"/>
                  </a:lnTo>
                  <a:lnTo>
                    <a:pt x="453" y="5322"/>
                  </a:lnTo>
                  <a:lnTo>
                    <a:pt x="453" y="6083"/>
                  </a:lnTo>
                  <a:lnTo>
                    <a:pt x="453" y="6909"/>
                  </a:lnTo>
                  <a:lnTo>
                    <a:pt x="453" y="7780"/>
                  </a:lnTo>
                  <a:lnTo>
                    <a:pt x="453" y="8606"/>
                  </a:lnTo>
                  <a:lnTo>
                    <a:pt x="453" y="9345"/>
                  </a:lnTo>
                  <a:lnTo>
                    <a:pt x="453" y="9918"/>
                  </a:lnTo>
                  <a:lnTo>
                    <a:pt x="453" y="10282"/>
                  </a:lnTo>
                  <a:lnTo>
                    <a:pt x="490" y="10381"/>
                  </a:lnTo>
                  <a:lnTo>
                    <a:pt x="547" y="10491"/>
                  </a:lnTo>
                  <a:lnTo>
                    <a:pt x="660" y="10590"/>
                  </a:lnTo>
                  <a:lnTo>
                    <a:pt x="811" y="10700"/>
                  </a:lnTo>
                  <a:lnTo>
                    <a:pt x="981" y="10811"/>
                  </a:lnTo>
                  <a:lnTo>
                    <a:pt x="1208" y="10888"/>
                  </a:lnTo>
                  <a:lnTo>
                    <a:pt x="1453" y="10954"/>
                  </a:lnTo>
                  <a:lnTo>
                    <a:pt x="1718" y="11020"/>
                  </a:lnTo>
                  <a:lnTo>
                    <a:pt x="1963" y="11064"/>
                  </a:lnTo>
                  <a:lnTo>
                    <a:pt x="2265" y="11086"/>
                  </a:lnTo>
                  <a:lnTo>
                    <a:pt x="2548" y="11064"/>
                  </a:lnTo>
                  <a:lnTo>
                    <a:pt x="2794" y="11042"/>
                  </a:lnTo>
                  <a:lnTo>
                    <a:pt x="3096" y="10976"/>
                  </a:lnTo>
                  <a:lnTo>
                    <a:pt x="3341" y="10888"/>
                  </a:lnTo>
                  <a:lnTo>
                    <a:pt x="3606" y="10766"/>
                  </a:lnTo>
                  <a:lnTo>
                    <a:pt x="3813" y="10590"/>
                  </a:lnTo>
                  <a:close/>
                </a:path>
              </a:pathLst>
            </a:custGeom>
            <a:solidFill>
              <a:srgbClr val="D8EBB3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4654" name="Puzzle1"/>
            <p:cNvSpPr>
              <a:spLocks noEditPoints="1" noChangeArrowheads="1"/>
            </p:cNvSpPr>
            <p:nvPr/>
          </p:nvSpPr>
          <p:spPr bwMode="auto">
            <a:xfrm>
              <a:off x="1824" y="1091"/>
              <a:ext cx="1800" cy="105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6084 w 21600"/>
                <a:gd name="T25" fmla="*/ 2569 h 21600"/>
                <a:gd name="T26" fmla="*/ 16128 w 21600"/>
                <a:gd name="T27" fmla="*/ 19545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9360" y="20836"/>
                  </a:moveTo>
                  <a:lnTo>
                    <a:pt x="9528" y="20836"/>
                  </a:lnTo>
                  <a:lnTo>
                    <a:pt x="9686" y="20762"/>
                  </a:lnTo>
                  <a:lnTo>
                    <a:pt x="9810" y="20687"/>
                  </a:lnTo>
                  <a:lnTo>
                    <a:pt x="9922" y="20575"/>
                  </a:lnTo>
                  <a:lnTo>
                    <a:pt x="10012" y="20426"/>
                  </a:lnTo>
                  <a:lnTo>
                    <a:pt x="10068" y="20296"/>
                  </a:lnTo>
                  <a:lnTo>
                    <a:pt x="10113" y="20110"/>
                  </a:lnTo>
                  <a:lnTo>
                    <a:pt x="10136" y="19905"/>
                  </a:lnTo>
                  <a:lnTo>
                    <a:pt x="10136" y="19682"/>
                  </a:lnTo>
                  <a:lnTo>
                    <a:pt x="10113" y="19440"/>
                  </a:lnTo>
                  <a:lnTo>
                    <a:pt x="10068" y="19142"/>
                  </a:lnTo>
                  <a:lnTo>
                    <a:pt x="10012" y="18900"/>
                  </a:lnTo>
                  <a:lnTo>
                    <a:pt x="9900" y="18620"/>
                  </a:lnTo>
                  <a:lnTo>
                    <a:pt x="9787" y="18285"/>
                  </a:lnTo>
                  <a:lnTo>
                    <a:pt x="9641" y="17968"/>
                  </a:lnTo>
                  <a:lnTo>
                    <a:pt x="9472" y="17652"/>
                  </a:lnTo>
                  <a:lnTo>
                    <a:pt x="9382" y="17466"/>
                  </a:lnTo>
                  <a:lnTo>
                    <a:pt x="9315" y="17298"/>
                  </a:lnTo>
                  <a:lnTo>
                    <a:pt x="9258" y="17112"/>
                  </a:lnTo>
                  <a:lnTo>
                    <a:pt x="9191" y="16926"/>
                  </a:lnTo>
                  <a:lnTo>
                    <a:pt x="9123" y="16535"/>
                  </a:lnTo>
                  <a:lnTo>
                    <a:pt x="9101" y="16144"/>
                  </a:lnTo>
                  <a:lnTo>
                    <a:pt x="9101" y="15753"/>
                  </a:lnTo>
                  <a:lnTo>
                    <a:pt x="9168" y="15362"/>
                  </a:lnTo>
                  <a:lnTo>
                    <a:pt x="9236" y="14971"/>
                  </a:lnTo>
                  <a:lnTo>
                    <a:pt x="9360" y="14580"/>
                  </a:lnTo>
                  <a:lnTo>
                    <a:pt x="9495" y="14244"/>
                  </a:lnTo>
                  <a:lnTo>
                    <a:pt x="9663" y="13891"/>
                  </a:lnTo>
                  <a:lnTo>
                    <a:pt x="9855" y="13611"/>
                  </a:lnTo>
                  <a:lnTo>
                    <a:pt x="10068" y="13351"/>
                  </a:lnTo>
                  <a:lnTo>
                    <a:pt x="10293" y="13146"/>
                  </a:lnTo>
                  <a:lnTo>
                    <a:pt x="10552" y="12997"/>
                  </a:lnTo>
                  <a:lnTo>
                    <a:pt x="10811" y="12885"/>
                  </a:lnTo>
                  <a:lnTo>
                    <a:pt x="11069" y="12866"/>
                  </a:lnTo>
                  <a:lnTo>
                    <a:pt x="11351" y="12885"/>
                  </a:lnTo>
                  <a:lnTo>
                    <a:pt x="11610" y="12997"/>
                  </a:lnTo>
                  <a:lnTo>
                    <a:pt x="11846" y="13183"/>
                  </a:lnTo>
                  <a:lnTo>
                    <a:pt x="12060" y="13388"/>
                  </a:lnTo>
                  <a:lnTo>
                    <a:pt x="12251" y="13648"/>
                  </a:lnTo>
                  <a:lnTo>
                    <a:pt x="12419" y="13928"/>
                  </a:lnTo>
                  <a:lnTo>
                    <a:pt x="12555" y="14244"/>
                  </a:lnTo>
                  <a:lnTo>
                    <a:pt x="12690" y="14617"/>
                  </a:lnTo>
                  <a:lnTo>
                    <a:pt x="12768" y="15008"/>
                  </a:lnTo>
                  <a:lnTo>
                    <a:pt x="12836" y="15399"/>
                  </a:lnTo>
                  <a:lnTo>
                    <a:pt x="12858" y="15753"/>
                  </a:lnTo>
                  <a:lnTo>
                    <a:pt x="12858" y="16144"/>
                  </a:lnTo>
                  <a:lnTo>
                    <a:pt x="12813" y="16535"/>
                  </a:lnTo>
                  <a:lnTo>
                    <a:pt x="12746" y="16888"/>
                  </a:lnTo>
                  <a:lnTo>
                    <a:pt x="12667" y="17224"/>
                  </a:lnTo>
                  <a:lnTo>
                    <a:pt x="12510" y="17503"/>
                  </a:lnTo>
                  <a:lnTo>
                    <a:pt x="12228" y="18043"/>
                  </a:lnTo>
                  <a:lnTo>
                    <a:pt x="11970" y="18546"/>
                  </a:lnTo>
                  <a:lnTo>
                    <a:pt x="11868" y="18751"/>
                  </a:lnTo>
                  <a:lnTo>
                    <a:pt x="11778" y="18974"/>
                  </a:lnTo>
                  <a:lnTo>
                    <a:pt x="11711" y="19179"/>
                  </a:lnTo>
                  <a:lnTo>
                    <a:pt x="11666" y="19365"/>
                  </a:lnTo>
                  <a:lnTo>
                    <a:pt x="11632" y="19570"/>
                  </a:lnTo>
                  <a:lnTo>
                    <a:pt x="11632" y="19756"/>
                  </a:lnTo>
                  <a:lnTo>
                    <a:pt x="11632" y="19942"/>
                  </a:lnTo>
                  <a:lnTo>
                    <a:pt x="11643" y="20110"/>
                  </a:lnTo>
                  <a:lnTo>
                    <a:pt x="11711" y="20296"/>
                  </a:lnTo>
                  <a:lnTo>
                    <a:pt x="11801" y="20464"/>
                  </a:lnTo>
                  <a:lnTo>
                    <a:pt x="11891" y="20650"/>
                  </a:lnTo>
                  <a:lnTo>
                    <a:pt x="12037" y="20836"/>
                  </a:lnTo>
                  <a:lnTo>
                    <a:pt x="12206" y="21004"/>
                  </a:lnTo>
                  <a:lnTo>
                    <a:pt x="12419" y="21190"/>
                  </a:lnTo>
                  <a:lnTo>
                    <a:pt x="12667" y="21320"/>
                  </a:lnTo>
                  <a:lnTo>
                    <a:pt x="12960" y="21432"/>
                  </a:lnTo>
                  <a:lnTo>
                    <a:pt x="13286" y="21544"/>
                  </a:lnTo>
                  <a:lnTo>
                    <a:pt x="13612" y="21655"/>
                  </a:lnTo>
                  <a:lnTo>
                    <a:pt x="13983" y="21693"/>
                  </a:lnTo>
                  <a:lnTo>
                    <a:pt x="14343" y="21730"/>
                  </a:lnTo>
                  <a:lnTo>
                    <a:pt x="14715" y="21730"/>
                  </a:lnTo>
                  <a:lnTo>
                    <a:pt x="15075" y="21730"/>
                  </a:lnTo>
                  <a:lnTo>
                    <a:pt x="15446" y="21655"/>
                  </a:lnTo>
                  <a:lnTo>
                    <a:pt x="15794" y="21581"/>
                  </a:lnTo>
                  <a:lnTo>
                    <a:pt x="16132" y="21432"/>
                  </a:lnTo>
                  <a:lnTo>
                    <a:pt x="16458" y="21302"/>
                  </a:lnTo>
                  <a:lnTo>
                    <a:pt x="16740" y="21078"/>
                  </a:lnTo>
                  <a:lnTo>
                    <a:pt x="16976" y="20836"/>
                  </a:lnTo>
                  <a:lnTo>
                    <a:pt x="17043" y="20650"/>
                  </a:lnTo>
                  <a:lnTo>
                    <a:pt x="17088" y="20426"/>
                  </a:lnTo>
                  <a:lnTo>
                    <a:pt x="17133" y="20222"/>
                  </a:lnTo>
                  <a:lnTo>
                    <a:pt x="17156" y="19980"/>
                  </a:lnTo>
                  <a:lnTo>
                    <a:pt x="17167" y="19477"/>
                  </a:lnTo>
                  <a:lnTo>
                    <a:pt x="17167" y="18974"/>
                  </a:lnTo>
                  <a:lnTo>
                    <a:pt x="17156" y="18397"/>
                  </a:lnTo>
                  <a:lnTo>
                    <a:pt x="17111" y="17820"/>
                  </a:lnTo>
                  <a:lnTo>
                    <a:pt x="17066" y="17261"/>
                  </a:lnTo>
                  <a:lnTo>
                    <a:pt x="16998" y="16646"/>
                  </a:lnTo>
                  <a:lnTo>
                    <a:pt x="16852" y="15511"/>
                  </a:lnTo>
                  <a:lnTo>
                    <a:pt x="16740" y="14393"/>
                  </a:lnTo>
                  <a:lnTo>
                    <a:pt x="16717" y="13928"/>
                  </a:lnTo>
                  <a:lnTo>
                    <a:pt x="16695" y="13462"/>
                  </a:lnTo>
                  <a:lnTo>
                    <a:pt x="16717" y="13071"/>
                  </a:lnTo>
                  <a:lnTo>
                    <a:pt x="16785" y="12755"/>
                  </a:lnTo>
                  <a:lnTo>
                    <a:pt x="16852" y="12419"/>
                  </a:lnTo>
                  <a:lnTo>
                    <a:pt x="16953" y="12140"/>
                  </a:lnTo>
                  <a:lnTo>
                    <a:pt x="17088" y="11898"/>
                  </a:lnTo>
                  <a:lnTo>
                    <a:pt x="17212" y="11675"/>
                  </a:lnTo>
                  <a:lnTo>
                    <a:pt x="17370" y="11470"/>
                  </a:lnTo>
                  <a:lnTo>
                    <a:pt x="17516" y="11284"/>
                  </a:lnTo>
                  <a:lnTo>
                    <a:pt x="17696" y="11135"/>
                  </a:lnTo>
                  <a:lnTo>
                    <a:pt x="17865" y="11042"/>
                  </a:lnTo>
                  <a:lnTo>
                    <a:pt x="18033" y="10930"/>
                  </a:lnTo>
                  <a:lnTo>
                    <a:pt x="18213" y="10893"/>
                  </a:lnTo>
                  <a:lnTo>
                    <a:pt x="18382" y="10893"/>
                  </a:lnTo>
                  <a:lnTo>
                    <a:pt x="18551" y="10967"/>
                  </a:lnTo>
                  <a:lnTo>
                    <a:pt x="18708" y="11042"/>
                  </a:lnTo>
                  <a:lnTo>
                    <a:pt x="18855" y="11172"/>
                  </a:lnTo>
                  <a:lnTo>
                    <a:pt x="19012" y="11358"/>
                  </a:lnTo>
                  <a:lnTo>
                    <a:pt x="19136" y="11600"/>
                  </a:lnTo>
                  <a:lnTo>
                    <a:pt x="19271" y="11861"/>
                  </a:lnTo>
                  <a:lnTo>
                    <a:pt x="19440" y="12028"/>
                  </a:lnTo>
                  <a:lnTo>
                    <a:pt x="19608" y="12177"/>
                  </a:lnTo>
                  <a:lnTo>
                    <a:pt x="19822" y="12289"/>
                  </a:lnTo>
                  <a:lnTo>
                    <a:pt x="20025" y="12289"/>
                  </a:lnTo>
                  <a:lnTo>
                    <a:pt x="20238" y="12289"/>
                  </a:lnTo>
                  <a:lnTo>
                    <a:pt x="20452" y="12215"/>
                  </a:lnTo>
                  <a:lnTo>
                    <a:pt x="20643" y="12103"/>
                  </a:lnTo>
                  <a:lnTo>
                    <a:pt x="20846" y="11973"/>
                  </a:lnTo>
                  <a:lnTo>
                    <a:pt x="21037" y="11786"/>
                  </a:lnTo>
                  <a:lnTo>
                    <a:pt x="21206" y="11563"/>
                  </a:lnTo>
                  <a:lnTo>
                    <a:pt x="21363" y="11321"/>
                  </a:lnTo>
                  <a:lnTo>
                    <a:pt x="21465" y="11079"/>
                  </a:lnTo>
                  <a:lnTo>
                    <a:pt x="21577" y="10744"/>
                  </a:lnTo>
                  <a:lnTo>
                    <a:pt x="21622" y="10427"/>
                  </a:lnTo>
                  <a:lnTo>
                    <a:pt x="21645" y="10111"/>
                  </a:lnTo>
                  <a:lnTo>
                    <a:pt x="21622" y="9608"/>
                  </a:lnTo>
                  <a:lnTo>
                    <a:pt x="21577" y="9142"/>
                  </a:lnTo>
                  <a:lnTo>
                    <a:pt x="21465" y="8751"/>
                  </a:lnTo>
                  <a:lnTo>
                    <a:pt x="21363" y="8397"/>
                  </a:lnTo>
                  <a:lnTo>
                    <a:pt x="21206" y="8062"/>
                  </a:lnTo>
                  <a:lnTo>
                    <a:pt x="21037" y="7820"/>
                  </a:lnTo>
                  <a:lnTo>
                    <a:pt x="20846" y="7597"/>
                  </a:lnTo>
                  <a:lnTo>
                    <a:pt x="20643" y="7429"/>
                  </a:lnTo>
                  <a:lnTo>
                    <a:pt x="20452" y="7317"/>
                  </a:lnTo>
                  <a:lnTo>
                    <a:pt x="20238" y="7206"/>
                  </a:lnTo>
                  <a:lnTo>
                    <a:pt x="20025" y="7168"/>
                  </a:lnTo>
                  <a:lnTo>
                    <a:pt x="19822" y="7206"/>
                  </a:lnTo>
                  <a:lnTo>
                    <a:pt x="19608" y="7243"/>
                  </a:lnTo>
                  <a:lnTo>
                    <a:pt x="19440" y="7355"/>
                  </a:lnTo>
                  <a:lnTo>
                    <a:pt x="19271" y="7504"/>
                  </a:lnTo>
                  <a:lnTo>
                    <a:pt x="19136" y="7708"/>
                  </a:lnTo>
                  <a:lnTo>
                    <a:pt x="19012" y="7895"/>
                  </a:lnTo>
                  <a:lnTo>
                    <a:pt x="18832" y="8025"/>
                  </a:lnTo>
                  <a:lnTo>
                    <a:pt x="18663" y="8174"/>
                  </a:lnTo>
                  <a:lnTo>
                    <a:pt x="18472" y="8248"/>
                  </a:lnTo>
                  <a:lnTo>
                    <a:pt x="18270" y="8286"/>
                  </a:lnTo>
                  <a:lnTo>
                    <a:pt x="18078" y="8323"/>
                  </a:lnTo>
                  <a:lnTo>
                    <a:pt x="17887" y="8323"/>
                  </a:lnTo>
                  <a:lnTo>
                    <a:pt x="17696" y="8248"/>
                  </a:lnTo>
                  <a:lnTo>
                    <a:pt x="17493" y="8174"/>
                  </a:lnTo>
                  <a:lnTo>
                    <a:pt x="17302" y="8062"/>
                  </a:lnTo>
                  <a:lnTo>
                    <a:pt x="17133" y="7969"/>
                  </a:lnTo>
                  <a:lnTo>
                    <a:pt x="16976" y="7783"/>
                  </a:lnTo>
                  <a:lnTo>
                    <a:pt x="16852" y="7597"/>
                  </a:lnTo>
                  <a:lnTo>
                    <a:pt x="16740" y="7429"/>
                  </a:lnTo>
                  <a:lnTo>
                    <a:pt x="16672" y="7168"/>
                  </a:lnTo>
                  <a:lnTo>
                    <a:pt x="16638" y="6926"/>
                  </a:lnTo>
                  <a:lnTo>
                    <a:pt x="16616" y="6498"/>
                  </a:lnTo>
                  <a:lnTo>
                    <a:pt x="16616" y="5772"/>
                  </a:lnTo>
                  <a:lnTo>
                    <a:pt x="16650" y="4915"/>
                  </a:lnTo>
                  <a:lnTo>
                    <a:pt x="16695" y="3928"/>
                  </a:lnTo>
                  <a:lnTo>
                    <a:pt x="16762" y="2960"/>
                  </a:lnTo>
                  <a:lnTo>
                    <a:pt x="16830" y="1992"/>
                  </a:lnTo>
                  <a:lnTo>
                    <a:pt x="16908" y="1173"/>
                  </a:lnTo>
                  <a:lnTo>
                    <a:pt x="16976" y="521"/>
                  </a:lnTo>
                  <a:lnTo>
                    <a:pt x="16953" y="521"/>
                  </a:lnTo>
                  <a:lnTo>
                    <a:pt x="16931" y="521"/>
                  </a:lnTo>
                  <a:lnTo>
                    <a:pt x="16267" y="484"/>
                  </a:lnTo>
                  <a:lnTo>
                    <a:pt x="15637" y="428"/>
                  </a:lnTo>
                  <a:lnTo>
                    <a:pt x="15063" y="353"/>
                  </a:lnTo>
                  <a:lnTo>
                    <a:pt x="14523" y="279"/>
                  </a:lnTo>
                  <a:lnTo>
                    <a:pt x="14040" y="167"/>
                  </a:lnTo>
                  <a:lnTo>
                    <a:pt x="13635" y="93"/>
                  </a:lnTo>
                  <a:lnTo>
                    <a:pt x="13331" y="18"/>
                  </a:lnTo>
                  <a:lnTo>
                    <a:pt x="13117" y="18"/>
                  </a:lnTo>
                  <a:lnTo>
                    <a:pt x="12982" y="18"/>
                  </a:lnTo>
                  <a:lnTo>
                    <a:pt x="12858" y="130"/>
                  </a:lnTo>
                  <a:lnTo>
                    <a:pt x="12723" y="279"/>
                  </a:lnTo>
                  <a:lnTo>
                    <a:pt x="12622" y="446"/>
                  </a:lnTo>
                  <a:lnTo>
                    <a:pt x="12510" y="670"/>
                  </a:lnTo>
                  <a:lnTo>
                    <a:pt x="12419" y="912"/>
                  </a:lnTo>
                  <a:lnTo>
                    <a:pt x="12363" y="1210"/>
                  </a:lnTo>
                  <a:lnTo>
                    <a:pt x="12318" y="1526"/>
                  </a:lnTo>
                  <a:lnTo>
                    <a:pt x="12273" y="1843"/>
                  </a:lnTo>
                  <a:lnTo>
                    <a:pt x="12251" y="2215"/>
                  </a:lnTo>
                  <a:lnTo>
                    <a:pt x="12273" y="2532"/>
                  </a:lnTo>
                  <a:lnTo>
                    <a:pt x="12318" y="2886"/>
                  </a:lnTo>
                  <a:lnTo>
                    <a:pt x="12386" y="3240"/>
                  </a:lnTo>
                  <a:lnTo>
                    <a:pt x="12464" y="3556"/>
                  </a:lnTo>
                  <a:lnTo>
                    <a:pt x="12577" y="3891"/>
                  </a:lnTo>
                  <a:lnTo>
                    <a:pt x="12746" y="4171"/>
                  </a:lnTo>
                  <a:lnTo>
                    <a:pt x="12926" y="4487"/>
                  </a:lnTo>
                  <a:lnTo>
                    <a:pt x="13050" y="4860"/>
                  </a:lnTo>
                  <a:lnTo>
                    <a:pt x="13162" y="5251"/>
                  </a:lnTo>
                  <a:lnTo>
                    <a:pt x="13218" y="5604"/>
                  </a:lnTo>
                  <a:lnTo>
                    <a:pt x="13263" y="5995"/>
                  </a:lnTo>
                  <a:lnTo>
                    <a:pt x="13241" y="6386"/>
                  </a:lnTo>
                  <a:lnTo>
                    <a:pt x="13218" y="6740"/>
                  </a:lnTo>
                  <a:lnTo>
                    <a:pt x="13139" y="7094"/>
                  </a:lnTo>
                  <a:lnTo>
                    <a:pt x="13050" y="7429"/>
                  </a:lnTo>
                  <a:lnTo>
                    <a:pt x="12903" y="7746"/>
                  </a:lnTo>
                  <a:lnTo>
                    <a:pt x="12723" y="8025"/>
                  </a:lnTo>
                  <a:lnTo>
                    <a:pt x="12532" y="8286"/>
                  </a:lnTo>
                  <a:lnTo>
                    <a:pt x="12318" y="8491"/>
                  </a:lnTo>
                  <a:lnTo>
                    <a:pt x="12060" y="8677"/>
                  </a:lnTo>
                  <a:lnTo>
                    <a:pt x="11756" y="8788"/>
                  </a:lnTo>
                  <a:lnTo>
                    <a:pt x="11452" y="8826"/>
                  </a:lnTo>
                  <a:lnTo>
                    <a:pt x="11283" y="8826"/>
                  </a:lnTo>
                  <a:lnTo>
                    <a:pt x="11126" y="8826"/>
                  </a:lnTo>
                  <a:lnTo>
                    <a:pt x="11002" y="8788"/>
                  </a:lnTo>
                  <a:lnTo>
                    <a:pt x="10845" y="8714"/>
                  </a:lnTo>
                  <a:lnTo>
                    <a:pt x="10721" y="8640"/>
                  </a:lnTo>
                  <a:lnTo>
                    <a:pt x="10608" y="8565"/>
                  </a:lnTo>
                  <a:lnTo>
                    <a:pt x="10485" y="8453"/>
                  </a:lnTo>
                  <a:lnTo>
                    <a:pt x="10372" y="8323"/>
                  </a:lnTo>
                  <a:lnTo>
                    <a:pt x="10181" y="8062"/>
                  </a:lnTo>
                  <a:lnTo>
                    <a:pt x="10035" y="7746"/>
                  </a:lnTo>
                  <a:lnTo>
                    <a:pt x="9900" y="7392"/>
                  </a:lnTo>
                  <a:lnTo>
                    <a:pt x="9787" y="7001"/>
                  </a:lnTo>
                  <a:lnTo>
                    <a:pt x="9731" y="6610"/>
                  </a:lnTo>
                  <a:lnTo>
                    <a:pt x="9686" y="6219"/>
                  </a:lnTo>
                  <a:lnTo>
                    <a:pt x="9663" y="5772"/>
                  </a:lnTo>
                  <a:lnTo>
                    <a:pt x="9686" y="5381"/>
                  </a:lnTo>
                  <a:lnTo>
                    <a:pt x="9753" y="4990"/>
                  </a:lnTo>
                  <a:lnTo>
                    <a:pt x="9832" y="4636"/>
                  </a:lnTo>
                  <a:lnTo>
                    <a:pt x="9945" y="4320"/>
                  </a:lnTo>
                  <a:lnTo>
                    <a:pt x="10068" y="4022"/>
                  </a:lnTo>
                  <a:lnTo>
                    <a:pt x="10203" y="3817"/>
                  </a:lnTo>
                  <a:lnTo>
                    <a:pt x="10316" y="3593"/>
                  </a:lnTo>
                  <a:lnTo>
                    <a:pt x="10395" y="3351"/>
                  </a:lnTo>
                  <a:lnTo>
                    <a:pt x="10462" y="3109"/>
                  </a:lnTo>
                  <a:lnTo>
                    <a:pt x="10507" y="2848"/>
                  </a:lnTo>
                  <a:lnTo>
                    <a:pt x="10530" y="2606"/>
                  </a:lnTo>
                  <a:lnTo>
                    <a:pt x="10507" y="2346"/>
                  </a:lnTo>
                  <a:lnTo>
                    <a:pt x="10462" y="2141"/>
                  </a:lnTo>
                  <a:lnTo>
                    <a:pt x="10395" y="1880"/>
                  </a:lnTo>
                  <a:lnTo>
                    <a:pt x="10293" y="1638"/>
                  </a:lnTo>
                  <a:lnTo>
                    <a:pt x="10158" y="1415"/>
                  </a:lnTo>
                  <a:lnTo>
                    <a:pt x="9967" y="1210"/>
                  </a:lnTo>
                  <a:lnTo>
                    <a:pt x="9753" y="986"/>
                  </a:lnTo>
                  <a:lnTo>
                    <a:pt x="9495" y="819"/>
                  </a:lnTo>
                  <a:lnTo>
                    <a:pt x="9191" y="670"/>
                  </a:lnTo>
                  <a:lnTo>
                    <a:pt x="8842" y="521"/>
                  </a:lnTo>
                  <a:lnTo>
                    <a:pt x="8471" y="446"/>
                  </a:lnTo>
                  <a:lnTo>
                    <a:pt x="7998" y="428"/>
                  </a:lnTo>
                  <a:lnTo>
                    <a:pt x="7413" y="428"/>
                  </a:lnTo>
                  <a:lnTo>
                    <a:pt x="6817" y="446"/>
                  </a:lnTo>
                  <a:lnTo>
                    <a:pt x="6187" y="521"/>
                  </a:lnTo>
                  <a:lnTo>
                    <a:pt x="5602" y="633"/>
                  </a:lnTo>
                  <a:lnTo>
                    <a:pt x="5107" y="744"/>
                  </a:lnTo>
                  <a:lnTo>
                    <a:pt x="4725" y="856"/>
                  </a:lnTo>
                  <a:lnTo>
                    <a:pt x="4848" y="1564"/>
                  </a:lnTo>
                  <a:lnTo>
                    <a:pt x="5028" y="2495"/>
                  </a:lnTo>
                  <a:lnTo>
                    <a:pt x="5175" y="3556"/>
                  </a:lnTo>
                  <a:lnTo>
                    <a:pt x="5298" y="4673"/>
                  </a:lnTo>
                  <a:lnTo>
                    <a:pt x="5343" y="5213"/>
                  </a:lnTo>
                  <a:lnTo>
                    <a:pt x="5388" y="5753"/>
                  </a:lnTo>
                  <a:lnTo>
                    <a:pt x="5411" y="6275"/>
                  </a:lnTo>
                  <a:lnTo>
                    <a:pt x="5411" y="6740"/>
                  </a:lnTo>
                  <a:lnTo>
                    <a:pt x="5366" y="7168"/>
                  </a:lnTo>
                  <a:lnTo>
                    <a:pt x="5321" y="7541"/>
                  </a:lnTo>
                  <a:lnTo>
                    <a:pt x="5287" y="7708"/>
                  </a:lnTo>
                  <a:lnTo>
                    <a:pt x="5242" y="7857"/>
                  </a:lnTo>
                  <a:lnTo>
                    <a:pt x="5197" y="7969"/>
                  </a:lnTo>
                  <a:lnTo>
                    <a:pt x="5130" y="8062"/>
                  </a:lnTo>
                  <a:lnTo>
                    <a:pt x="5006" y="8248"/>
                  </a:lnTo>
                  <a:lnTo>
                    <a:pt x="4848" y="8397"/>
                  </a:lnTo>
                  <a:lnTo>
                    <a:pt x="4725" y="8528"/>
                  </a:lnTo>
                  <a:lnTo>
                    <a:pt x="4567" y="8640"/>
                  </a:lnTo>
                  <a:lnTo>
                    <a:pt x="4421" y="8714"/>
                  </a:lnTo>
                  <a:lnTo>
                    <a:pt x="4263" y="8751"/>
                  </a:lnTo>
                  <a:lnTo>
                    <a:pt x="4095" y="8788"/>
                  </a:lnTo>
                  <a:lnTo>
                    <a:pt x="3948" y="8788"/>
                  </a:lnTo>
                  <a:lnTo>
                    <a:pt x="3791" y="8751"/>
                  </a:lnTo>
                  <a:lnTo>
                    <a:pt x="3667" y="8714"/>
                  </a:lnTo>
                  <a:lnTo>
                    <a:pt x="3510" y="8677"/>
                  </a:lnTo>
                  <a:lnTo>
                    <a:pt x="3386" y="8602"/>
                  </a:lnTo>
                  <a:lnTo>
                    <a:pt x="3251" y="8491"/>
                  </a:lnTo>
                  <a:lnTo>
                    <a:pt x="3127" y="8360"/>
                  </a:lnTo>
                  <a:lnTo>
                    <a:pt x="3015" y="8248"/>
                  </a:lnTo>
                  <a:lnTo>
                    <a:pt x="2925" y="8062"/>
                  </a:lnTo>
                  <a:lnTo>
                    <a:pt x="2778" y="7857"/>
                  </a:lnTo>
                  <a:lnTo>
                    <a:pt x="2610" y="7671"/>
                  </a:lnTo>
                  <a:lnTo>
                    <a:pt x="2407" y="7541"/>
                  </a:lnTo>
                  <a:lnTo>
                    <a:pt x="2171" y="7466"/>
                  </a:lnTo>
                  <a:lnTo>
                    <a:pt x="1957" y="7429"/>
                  </a:lnTo>
                  <a:lnTo>
                    <a:pt x="1698" y="7429"/>
                  </a:lnTo>
                  <a:lnTo>
                    <a:pt x="1462" y="7466"/>
                  </a:lnTo>
                  <a:lnTo>
                    <a:pt x="1226" y="7559"/>
                  </a:lnTo>
                  <a:lnTo>
                    <a:pt x="989" y="7708"/>
                  </a:lnTo>
                  <a:lnTo>
                    <a:pt x="776" y="7932"/>
                  </a:lnTo>
                  <a:lnTo>
                    <a:pt x="551" y="8211"/>
                  </a:lnTo>
                  <a:lnTo>
                    <a:pt x="382" y="8528"/>
                  </a:lnTo>
                  <a:lnTo>
                    <a:pt x="315" y="8714"/>
                  </a:lnTo>
                  <a:lnTo>
                    <a:pt x="236" y="8919"/>
                  </a:lnTo>
                  <a:lnTo>
                    <a:pt x="191" y="9142"/>
                  </a:lnTo>
                  <a:lnTo>
                    <a:pt x="123" y="9347"/>
                  </a:lnTo>
                  <a:lnTo>
                    <a:pt x="78" y="9608"/>
                  </a:lnTo>
                  <a:lnTo>
                    <a:pt x="56" y="9887"/>
                  </a:lnTo>
                  <a:lnTo>
                    <a:pt x="33" y="10185"/>
                  </a:lnTo>
                  <a:lnTo>
                    <a:pt x="33" y="10464"/>
                  </a:lnTo>
                  <a:lnTo>
                    <a:pt x="33" y="10706"/>
                  </a:lnTo>
                  <a:lnTo>
                    <a:pt x="56" y="10967"/>
                  </a:lnTo>
                  <a:lnTo>
                    <a:pt x="78" y="11172"/>
                  </a:lnTo>
                  <a:lnTo>
                    <a:pt x="123" y="11395"/>
                  </a:lnTo>
                  <a:lnTo>
                    <a:pt x="168" y="11600"/>
                  </a:lnTo>
                  <a:lnTo>
                    <a:pt x="236" y="11786"/>
                  </a:lnTo>
                  <a:lnTo>
                    <a:pt x="292" y="11973"/>
                  </a:lnTo>
                  <a:lnTo>
                    <a:pt x="382" y="12140"/>
                  </a:lnTo>
                  <a:lnTo>
                    <a:pt x="540" y="12419"/>
                  </a:lnTo>
                  <a:lnTo>
                    <a:pt x="731" y="12680"/>
                  </a:lnTo>
                  <a:lnTo>
                    <a:pt x="944" y="12866"/>
                  </a:lnTo>
                  <a:lnTo>
                    <a:pt x="1158" y="12997"/>
                  </a:lnTo>
                  <a:lnTo>
                    <a:pt x="1395" y="13108"/>
                  </a:lnTo>
                  <a:lnTo>
                    <a:pt x="1608" y="13183"/>
                  </a:lnTo>
                  <a:lnTo>
                    <a:pt x="1856" y="13183"/>
                  </a:lnTo>
                  <a:lnTo>
                    <a:pt x="2070" y="13146"/>
                  </a:lnTo>
                  <a:lnTo>
                    <a:pt x="2261" y="13071"/>
                  </a:lnTo>
                  <a:lnTo>
                    <a:pt x="2430" y="12960"/>
                  </a:lnTo>
                  <a:lnTo>
                    <a:pt x="2587" y="12792"/>
                  </a:lnTo>
                  <a:lnTo>
                    <a:pt x="2688" y="12606"/>
                  </a:lnTo>
                  <a:lnTo>
                    <a:pt x="2801" y="12419"/>
                  </a:lnTo>
                  <a:lnTo>
                    <a:pt x="2925" y="12289"/>
                  </a:lnTo>
                  <a:lnTo>
                    <a:pt x="3082" y="12177"/>
                  </a:lnTo>
                  <a:lnTo>
                    <a:pt x="3228" y="12103"/>
                  </a:lnTo>
                  <a:lnTo>
                    <a:pt x="3408" y="12103"/>
                  </a:lnTo>
                  <a:lnTo>
                    <a:pt x="3577" y="12103"/>
                  </a:lnTo>
                  <a:lnTo>
                    <a:pt x="3723" y="12177"/>
                  </a:lnTo>
                  <a:lnTo>
                    <a:pt x="3903" y="12252"/>
                  </a:lnTo>
                  <a:lnTo>
                    <a:pt x="4072" y="12364"/>
                  </a:lnTo>
                  <a:lnTo>
                    <a:pt x="4230" y="12494"/>
                  </a:lnTo>
                  <a:lnTo>
                    <a:pt x="4353" y="12643"/>
                  </a:lnTo>
                  <a:lnTo>
                    <a:pt x="4488" y="12829"/>
                  </a:lnTo>
                  <a:lnTo>
                    <a:pt x="4567" y="13034"/>
                  </a:lnTo>
                  <a:lnTo>
                    <a:pt x="4657" y="13257"/>
                  </a:lnTo>
                  <a:lnTo>
                    <a:pt x="4702" y="13462"/>
                  </a:lnTo>
                  <a:lnTo>
                    <a:pt x="4725" y="13686"/>
                  </a:lnTo>
                  <a:lnTo>
                    <a:pt x="4702" y="14282"/>
                  </a:lnTo>
                  <a:lnTo>
                    <a:pt x="4657" y="15045"/>
                  </a:lnTo>
                  <a:lnTo>
                    <a:pt x="4612" y="15976"/>
                  </a:lnTo>
                  <a:lnTo>
                    <a:pt x="4590" y="16926"/>
                  </a:lnTo>
                  <a:lnTo>
                    <a:pt x="4567" y="17968"/>
                  </a:lnTo>
                  <a:lnTo>
                    <a:pt x="4567" y="19011"/>
                  </a:lnTo>
                  <a:lnTo>
                    <a:pt x="4590" y="19514"/>
                  </a:lnTo>
                  <a:lnTo>
                    <a:pt x="4612" y="19980"/>
                  </a:lnTo>
                  <a:lnTo>
                    <a:pt x="4657" y="20426"/>
                  </a:lnTo>
                  <a:lnTo>
                    <a:pt x="4725" y="20836"/>
                  </a:lnTo>
                  <a:lnTo>
                    <a:pt x="4848" y="20929"/>
                  </a:lnTo>
                  <a:lnTo>
                    <a:pt x="5040" y="21004"/>
                  </a:lnTo>
                  <a:lnTo>
                    <a:pt x="5265" y="21078"/>
                  </a:lnTo>
                  <a:lnTo>
                    <a:pt x="5478" y="21115"/>
                  </a:lnTo>
                  <a:lnTo>
                    <a:pt x="6041" y="21115"/>
                  </a:lnTo>
                  <a:lnTo>
                    <a:pt x="6637" y="21078"/>
                  </a:lnTo>
                  <a:lnTo>
                    <a:pt x="7312" y="21004"/>
                  </a:lnTo>
                  <a:lnTo>
                    <a:pt x="7998" y="20929"/>
                  </a:lnTo>
                  <a:lnTo>
                    <a:pt x="8696" y="20855"/>
                  </a:lnTo>
                  <a:lnTo>
                    <a:pt x="9360" y="20836"/>
                  </a:lnTo>
                  <a:close/>
                </a:path>
              </a:pathLst>
            </a:custGeom>
            <a:solidFill>
              <a:srgbClr val="CC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5" name="Group 74"/>
          <p:cNvGrpSpPr>
            <a:grpSpLocks/>
          </p:cNvGrpSpPr>
          <p:nvPr/>
        </p:nvGrpSpPr>
        <p:grpSpPr bwMode="auto">
          <a:xfrm>
            <a:off x="7740650" y="5445125"/>
            <a:ext cx="503238" cy="552450"/>
            <a:chOff x="1824" y="633"/>
            <a:chExt cx="2834" cy="2849"/>
          </a:xfrm>
        </p:grpSpPr>
        <p:sp>
          <p:nvSpPr>
            <p:cNvPr id="24647" name="Puzzle3"/>
            <p:cNvSpPr>
              <a:spLocks noEditPoints="1" noChangeArrowheads="1"/>
            </p:cNvSpPr>
            <p:nvPr/>
          </p:nvSpPr>
          <p:spPr bwMode="auto">
            <a:xfrm>
              <a:off x="3204" y="633"/>
              <a:ext cx="1114" cy="151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2269 w 21600"/>
                <a:gd name="T25" fmla="*/ 7718 h 21600"/>
                <a:gd name="T26" fmla="*/ 19157 w 21600"/>
                <a:gd name="T27" fmla="*/ 2023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6625" y="20892"/>
                  </a:moveTo>
                  <a:lnTo>
                    <a:pt x="7105" y="21023"/>
                  </a:lnTo>
                  <a:lnTo>
                    <a:pt x="7513" y="21088"/>
                  </a:lnTo>
                  <a:lnTo>
                    <a:pt x="7922" y="21115"/>
                  </a:lnTo>
                  <a:lnTo>
                    <a:pt x="8242" y="21115"/>
                  </a:lnTo>
                  <a:lnTo>
                    <a:pt x="8544" y="21062"/>
                  </a:lnTo>
                  <a:lnTo>
                    <a:pt x="8810" y="20997"/>
                  </a:lnTo>
                  <a:lnTo>
                    <a:pt x="9023" y="20892"/>
                  </a:lnTo>
                  <a:lnTo>
                    <a:pt x="9148" y="20761"/>
                  </a:lnTo>
                  <a:lnTo>
                    <a:pt x="9290" y="20616"/>
                  </a:lnTo>
                  <a:lnTo>
                    <a:pt x="9361" y="20459"/>
                  </a:lnTo>
                  <a:lnTo>
                    <a:pt x="9396" y="20289"/>
                  </a:lnTo>
                  <a:lnTo>
                    <a:pt x="9396" y="20092"/>
                  </a:lnTo>
                  <a:lnTo>
                    <a:pt x="9325" y="19909"/>
                  </a:lnTo>
                  <a:lnTo>
                    <a:pt x="9219" y="19738"/>
                  </a:lnTo>
                  <a:lnTo>
                    <a:pt x="9094" y="19555"/>
                  </a:lnTo>
                  <a:lnTo>
                    <a:pt x="8917" y="19384"/>
                  </a:lnTo>
                  <a:lnTo>
                    <a:pt x="8650" y="19162"/>
                  </a:lnTo>
                  <a:lnTo>
                    <a:pt x="8437" y="18900"/>
                  </a:lnTo>
                  <a:lnTo>
                    <a:pt x="8277" y="18624"/>
                  </a:lnTo>
                  <a:lnTo>
                    <a:pt x="8135" y="18349"/>
                  </a:lnTo>
                  <a:lnTo>
                    <a:pt x="8028" y="18048"/>
                  </a:lnTo>
                  <a:lnTo>
                    <a:pt x="7993" y="17746"/>
                  </a:lnTo>
                  <a:lnTo>
                    <a:pt x="7993" y="17471"/>
                  </a:lnTo>
                  <a:lnTo>
                    <a:pt x="8028" y="17169"/>
                  </a:lnTo>
                  <a:lnTo>
                    <a:pt x="8135" y="16920"/>
                  </a:lnTo>
                  <a:lnTo>
                    <a:pt x="8277" y="16671"/>
                  </a:lnTo>
                  <a:lnTo>
                    <a:pt x="8366" y="16540"/>
                  </a:lnTo>
                  <a:lnTo>
                    <a:pt x="8473" y="16409"/>
                  </a:lnTo>
                  <a:lnTo>
                    <a:pt x="8615" y="16317"/>
                  </a:lnTo>
                  <a:lnTo>
                    <a:pt x="8739" y="16213"/>
                  </a:lnTo>
                  <a:lnTo>
                    <a:pt x="8881" y="16134"/>
                  </a:lnTo>
                  <a:lnTo>
                    <a:pt x="9059" y="16055"/>
                  </a:lnTo>
                  <a:lnTo>
                    <a:pt x="9254" y="15990"/>
                  </a:lnTo>
                  <a:lnTo>
                    <a:pt x="9432" y="15911"/>
                  </a:lnTo>
                  <a:lnTo>
                    <a:pt x="9663" y="15885"/>
                  </a:lnTo>
                  <a:lnTo>
                    <a:pt x="9876" y="15833"/>
                  </a:lnTo>
                  <a:lnTo>
                    <a:pt x="10142" y="15806"/>
                  </a:lnTo>
                  <a:lnTo>
                    <a:pt x="10391" y="15806"/>
                  </a:lnTo>
                  <a:lnTo>
                    <a:pt x="10728" y="15806"/>
                  </a:lnTo>
                  <a:lnTo>
                    <a:pt x="10995" y="15806"/>
                  </a:lnTo>
                  <a:lnTo>
                    <a:pt x="11279" y="15833"/>
                  </a:lnTo>
                  <a:lnTo>
                    <a:pt x="11546" y="15885"/>
                  </a:lnTo>
                  <a:lnTo>
                    <a:pt x="11776" y="15937"/>
                  </a:lnTo>
                  <a:lnTo>
                    <a:pt x="12025" y="15990"/>
                  </a:lnTo>
                  <a:lnTo>
                    <a:pt x="12221" y="16055"/>
                  </a:lnTo>
                  <a:lnTo>
                    <a:pt x="12434" y="16134"/>
                  </a:lnTo>
                  <a:lnTo>
                    <a:pt x="12611" y="16213"/>
                  </a:lnTo>
                  <a:lnTo>
                    <a:pt x="12771" y="16317"/>
                  </a:lnTo>
                  <a:lnTo>
                    <a:pt x="12913" y="16409"/>
                  </a:lnTo>
                  <a:lnTo>
                    <a:pt x="13038" y="16514"/>
                  </a:lnTo>
                  <a:lnTo>
                    <a:pt x="13251" y="16737"/>
                  </a:lnTo>
                  <a:lnTo>
                    <a:pt x="13428" y="16986"/>
                  </a:lnTo>
                  <a:lnTo>
                    <a:pt x="13517" y="17248"/>
                  </a:lnTo>
                  <a:lnTo>
                    <a:pt x="13588" y="17523"/>
                  </a:lnTo>
                  <a:lnTo>
                    <a:pt x="13588" y="17799"/>
                  </a:lnTo>
                  <a:lnTo>
                    <a:pt x="13517" y="18074"/>
                  </a:lnTo>
                  <a:lnTo>
                    <a:pt x="13428" y="18323"/>
                  </a:lnTo>
                  <a:lnTo>
                    <a:pt x="13286" y="18572"/>
                  </a:lnTo>
                  <a:lnTo>
                    <a:pt x="13109" y="18808"/>
                  </a:lnTo>
                  <a:lnTo>
                    <a:pt x="12878" y="19031"/>
                  </a:lnTo>
                  <a:lnTo>
                    <a:pt x="12434" y="19411"/>
                  </a:lnTo>
                  <a:lnTo>
                    <a:pt x="12132" y="19738"/>
                  </a:lnTo>
                  <a:lnTo>
                    <a:pt x="12025" y="19856"/>
                  </a:lnTo>
                  <a:lnTo>
                    <a:pt x="11919" y="20014"/>
                  </a:lnTo>
                  <a:lnTo>
                    <a:pt x="11883" y="20132"/>
                  </a:lnTo>
                  <a:lnTo>
                    <a:pt x="11883" y="20263"/>
                  </a:lnTo>
                  <a:lnTo>
                    <a:pt x="11883" y="20394"/>
                  </a:lnTo>
                  <a:lnTo>
                    <a:pt x="11954" y="20485"/>
                  </a:lnTo>
                  <a:lnTo>
                    <a:pt x="12061" y="20590"/>
                  </a:lnTo>
                  <a:lnTo>
                    <a:pt x="12185" y="20695"/>
                  </a:lnTo>
                  <a:lnTo>
                    <a:pt x="12327" y="20787"/>
                  </a:lnTo>
                  <a:lnTo>
                    <a:pt x="12540" y="20892"/>
                  </a:lnTo>
                  <a:lnTo>
                    <a:pt x="12771" y="20997"/>
                  </a:lnTo>
                  <a:lnTo>
                    <a:pt x="13073" y="21088"/>
                  </a:lnTo>
                  <a:lnTo>
                    <a:pt x="13428" y="21193"/>
                  </a:lnTo>
                  <a:lnTo>
                    <a:pt x="13873" y="21298"/>
                  </a:lnTo>
                  <a:lnTo>
                    <a:pt x="14317" y="21390"/>
                  </a:lnTo>
                  <a:lnTo>
                    <a:pt x="14778" y="21468"/>
                  </a:lnTo>
                  <a:lnTo>
                    <a:pt x="15294" y="21547"/>
                  </a:lnTo>
                  <a:lnTo>
                    <a:pt x="15809" y="21600"/>
                  </a:lnTo>
                  <a:lnTo>
                    <a:pt x="16359" y="21652"/>
                  </a:lnTo>
                  <a:lnTo>
                    <a:pt x="16875" y="21678"/>
                  </a:lnTo>
                  <a:lnTo>
                    <a:pt x="17407" y="21678"/>
                  </a:lnTo>
                  <a:lnTo>
                    <a:pt x="17958" y="21678"/>
                  </a:lnTo>
                  <a:lnTo>
                    <a:pt x="18473" y="21652"/>
                  </a:lnTo>
                  <a:lnTo>
                    <a:pt x="18953" y="21573"/>
                  </a:lnTo>
                  <a:lnTo>
                    <a:pt x="19397" y="21495"/>
                  </a:lnTo>
                  <a:lnTo>
                    <a:pt x="19841" y="21390"/>
                  </a:lnTo>
                  <a:lnTo>
                    <a:pt x="20214" y="21272"/>
                  </a:lnTo>
                  <a:lnTo>
                    <a:pt x="20551" y="21088"/>
                  </a:lnTo>
                  <a:lnTo>
                    <a:pt x="20480" y="20787"/>
                  </a:lnTo>
                  <a:lnTo>
                    <a:pt x="20409" y="20485"/>
                  </a:lnTo>
                  <a:lnTo>
                    <a:pt x="20356" y="20158"/>
                  </a:lnTo>
                  <a:lnTo>
                    <a:pt x="20356" y="19804"/>
                  </a:lnTo>
                  <a:lnTo>
                    <a:pt x="20321" y="19083"/>
                  </a:lnTo>
                  <a:lnTo>
                    <a:pt x="20356" y="18349"/>
                  </a:lnTo>
                  <a:lnTo>
                    <a:pt x="20409" y="17641"/>
                  </a:lnTo>
                  <a:lnTo>
                    <a:pt x="20480" y="17012"/>
                  </a:lnTo>
                  <a:lnTo>
                    <a:pt x="20551" y="16488"/>
                  </a:lnTo>
                  <a:lnTo>
                    <a:pt x="20551" y="16055"/>
                  </a:lnTo>
                  <a:lnTo>
                    <a:pt x="20551" y="15911"/>
                  </a:lnTo>
                  <a:lnTo>
                    <a:pt x="20445" y="15754"/>
                  </a:lnTo>
                  <a:lnTo>
                    <a:pt x="20356" y="15610"/>
                  </a:lnTo>
                  <a:lnTo>
                    <a:pt x="20178" y="15452"/>
                  </a:lnTo>
                  <a:lnTo>
                    <a:pt x="20001" y="15334"/>
                  </a:lnTo>
                  <a:lnTo>
                    <a:pt x="19770" y="15230"/>
                  </a:lnTo>
                  <a:lnTo>
                    <a:pt x="19521" y="15125"/>
                  </a:lnTo>
                  <a:lnTo>
                    <a:pt x="19290" y="15059"/>
                  </a:lnTo>
                  <a:lnTo>
                    <a:pt x="19024" y="15007"/>
                  </a:lnTo>
                  <a:lnTo>
                    <a:pt x="18740" y="14954"/>
                  </a:lnTo>
                  <a:lnTo>
                    <a:pt x="18509" y="14954"/>
                  </a:lnTo>
                  <a:lnTo>
                    <a:pt x="18225" y="14954"/>
                  </a:lnTo>
                  <a:lnTo>
                    <a:pt x="17994" y="15007"/>
                  </a:lnTo>
                  <a:lnTo>
                    <a:pt x="17763" y="15085"/>
                  </a:lnTo>
                  <a:lnTo>
                    <a:pt x="17550" y="15177"/>
                  </a:lnTo>
                  <a:lnTo>
                    <a:pt x="17372" y="15308"/>
                  </a:lnTo>
                  <a:lnTo>
                    <a:pt x="17176" y="15426"/>
                  </a:lnTo>
                  <a:lnTo>
                    <a:pt x="16928" y="15557"/>
                  </a:lnTo>
                  <a:lnTo>
                    <a:pt x="16661" y="15636"/>
                  </a:lnTo>
                  <a:lnTo>
                    <a:pt x="16359" y="15688"/>
                  </a:lnTo>
                  <a:lnTo>
                    <a:pt x="16022" y="15715"/>
                  </a:lnTo>
                  <a:lnTo>
                    <a:pt x="15667" y="15688"/>
                  </a:lnTo>
                  <a:lnTo>
                    <a:pt x="15294" y="15662"/>
                  </a:lnTo>
                  <a:lnTo>
                    <a:pt x="14956" y="15583"/>
                  </a:lnTo>
                  <a:lnTo>
                    <a:pt x="14619" y="15479"/>
                  </a:lnTo>
                  <a:lnTo>
                    <a:pt x="14281" y="15334"/>
                  </a:lnTo>
                  <a:lnTo>
                    <a:pt x="13961" y="15177"/>
                  </a:lnTo>
                  <a:lnTo>
                    <a:pt x="13695" y="14981"/>
                  </a:lnTo>
                  <a:lnTo>
                    <a:pt x="13588" y="14850"/>
                  </a:lnTo>
                  <a:lnTo>
                    <a:pt x="13482" y="14732"/>
                  </a:lnTo>
                  <a:lnTo>
                    <a:pt x="13393" y="14600"/>
                  </a:lnTo>
                  <a:lnTo>
                    <a:pt x="13322" y="14456"/>
                  </a:lnTo>
                  <a:lnTo>
                    <a:pt x="13251" y="14299"/>
                  </a:lnTo>
                  <a:lnTo>
                    <a:pt x="13215" y="14155"/>
                  </a:lnTo>
                  <a:lnTo>
                    <a:pt x="13180" y="13971"/>
                  </a:lnTo>
                  <a:lnTo>
                    <a:pt x="13180" y="13801"/>
                  </a:lnTo>
                  <a:lnTo>
                    <a:pt x="13180" y="13591"/>
                  </a:lnTo>
                  <a:lnTo>
                    <a:pt x="13215" y="13395"/>
                  </a:lnTo>
                  <a:lnTo>
                    <a:pt x="13251" y="13198"/>
                  </a:lnTo>
                  <a:lnTo>
                    <a:pt x="13322" y="13015"/>
                  </a:lnTo>
                  <a:lnTo>
                    <a:pt x="13393" y="12870"/>
                  </a:lnTo>
                  <a:lnTo>
                    <a:pt x="13482" y="12713"/>
                  </a:lnTo>
                  <a:lnTo>
                    <a:pt x="13588" y="12569"/>
                  </a:lnTo>
                  <a:lnTo>
                    <a:pt x="13730" y="12438"/>
                  </a:lnTo>
                  <a:lnTo>
                    <a:pt x="13997" y="12215"/>
                  </a:lnTo>
                  <a:lnTo>
                    <a:pt x="14334" y="12005"/>
                  </a:lnTo>
                  <a:lnTo>
                    <a:pt x="14690" y="11861"/>
                  </a:lnTo>
                  <a:lnTo>
                    <a:pt x="15063" y="11756"/>
                  </a:lnTo>
                  <a:lnTo>
                    <a:pt x="15436" y="11678"/>
                  </a:lnTo>
                  <a:lnTo>
                    <a:pt x="15809" y="11638"/>
                  </a:lnTo>
                  <a:lnTo>
                    <a:pt x="16182" y="11638"/>
                  </a:lnTo>
                  <a:lnTo>
                    <a:pt x="16555" y="11678"/>
                  </a:lnTo>
                  <a:lnTo>
                    <a:pt x="16910" y="11730"/>
                  </a:lnTo>
                  <a:lnTo>
                    <a:pt x="17248" y="11835"/>
                  </a:lnTo>
                  <a:lnTo>
                    <a:pt x="17514" y="11966"/>
                  </a:lnTo>
                  <a:lnTo>
                    <a:pt x="17763" y="12110"/>
                  </a:lnTo>
                  <a:lnTo>
                    <a:pt x="17887" y="12215"/>
                  </a:lnTo>
                  <a:lnTo>
                    <a:pt x="18065" y="12307"/>
                  </a:lnTo>
                  <a:lnTo>
                    <a:pt x="18260" y="12412"/>
                  </a:lnTo>
                  <a:lnTo>
                    <a:pt x="18438" y="12464"/>
                  </a:lnTo>
                  <a:lnTo>
                    <a:pt x="18669" y="12543"/>
                  </a:lnTo>
                  <a:lnTo>
                    <a:pt x="18882" y="12569"/>
                  </a:lnTo>
                  <a:lnTo>
                    <a:pt x="19113" y="12595"/>
                  </a:lnTo>
                  <a:lnTo>
                    <a:pt x="19361" y="12608"/>
                  </a:lnTo>
                  <a:lnTo>
                    <a:pt x="19592" y="12608"/>
                  </a:lnTo>
                  <a:lnTo>
                    <a:pt x="19841" y="12595"/>
                  </a:lnTo>
                  <a:lnTo>
                    <a:pt x="20072" y="12543"/>
                  </a:lnTo>
                  <a:lnTo>
                    <a:pt x="20321" y="12490"/>
                  </a:lnTo>
                  <a:lnTo>
                    <a:pt x="20551" y="12438"/>
                  </a:lnTo>
                  <a:lnTo>
                    <a:pt x="20800" y="12333"/>
                  </a:lnTo>
                  <a:lnTo>
                    <a:pt x="20996" y="12241"/>
                  </a:lnTo>
                  <a:lnTo>
                    <a:pt x="21244" y="12110"/>
                  </a:lnTo>
                  <a:lnTo>
                    <a:pt x="21298" y="12032"/>
                  </a:lnTo>
                  <a:lnTo>
                    <a:pt x="21404" y="11966"/>
                  </a:lnTo>
                  <a:lnTo>
                    <a:pt x="21475" y="11861"/>
                  </a:lnTo>
                  <a:lnTo>
                    <a:pt x="21511" y="11730"/>
                  </a:lnTo>
                  <a:lnTo>
                    <a:pt x="21617" y="11481"/>
                  </a:lnTo>
                  <a:lnTo>
                    <a:pt x="21653" y="11180"/>
                  </a:lnTo>
                  <a:lnTo>
                    <a:pt x="21653" y="10826"/>
                  </a:lnTo>
                  <a:lnTo>
                    <a:pt x="21653" y="10472"/>
                  </a:lnTo>
                  <a:lnTo>
                    <a:pt x="21582" y="10092"/>
                  </a:lnTo>
                  <a:lnTo>
                    <a:pt x="21511" y="9725"/>
                  </a:lnTo>
                  <a:lnTo>
                    <a:pt x="21298" y="8912"/>
                  </a:lnTo>
                  <a:lnTo>
                    <a:pt x="21067" y="8191"/>
                  </a:lnTo>
                  <a:lnTo>
                    <a:pt x="20800" y="7536"/>
                  </a:lnTo>
                  <a:lnTo>
                    <a:pt x="20551" y="7025"/>
                  </a:lnTo>
                  <a:lnTo>
                    <a:pt x="20001" y="7103"/>
                  </a:lnTo>
                  <a:lnTo>
                    <a:pt x="19432" y="7156"/>
                  </a:lnTo>
                  <a:lnTo>
                    <a:pt x="18846" y="7208"/>
                  </a:lnTo>
                  <a:lnTo>
                    <a:pt x="18225" y="7208"/>
                  </a:lnTo>
                  <a:lnTo>
                    <a:pt x="17656" y="7208"/>
                  </a:lnTo>
                  <a:lnTo>
                    <a:pt x="17070" y="7182"/>
                  </a:lnTo>
                  <a:lnTo>
                    <a:pt x="16484" y="7156"/>
                  </a:lnTo>
                  <a:lnTo>
                    <a:pt x="15986" y="7103"/>
                  </a:lnTo>
                  <a:lnTo>
                    <a:pt x="14992" y="6999"/>
                  </a:lnTo>
                  <a:lnTo>
                    <a:pt x="14210" y="6907"/>
                  </a:lnTo>
                  <a:lnTo>
                    <a:pt x="13695" y="6828"/>
                  </a:lnTo>
                  <a:lnTo>
                    <a:pt x="13517" y="6802"/>
                  </a:lnTo>
                  <a:lnTo>
                    <a:pt x="13073" y="6645"/>
                  </a:lnTo>
                  <a:lnTo>
                    <a:pt x="12700" y="6474"/>
                  </a:lnTo>
                  <a:lnTo>
                    <a:pt x="12363" y="6304"/>
                  </a:lnTo>
                  <a:lnTo>
                    <a:pt x="12132" y="6094"/>
                  </a:lnTo>
                  <a:lnTo>
                    <a:pt x="11919" y="5871"/>
                  </a:lnTo>
                  <a:lnTo>
                    <a:pt x="11776" y="5649"/>
                  </a:lnTo>
                  <a:lnTo>
                    <a:pt x="11688" y="5413"/>
                  </a:lnTo>
                  <a:lnTo>
                    <a:pt x="11617" y="5190"/>
                  </a:lnTo>
                  <a:lnTo>
                    <a:pt x="11617" y="4941"/>
                  </a:lnTo>
                  <a:lnTo>
                    <a:pt x="11652" y="4718"/>
                  </a:lnTo>
                  <a:lnTo>
                    <a:pt x="11723" y="4482"/>
                  </a:lnTo>
                  <a:lnTo>
                    <a:pt x="11812" y="4285"/>
                  </a:lnTo>
                  <a:lnTo>
                    <a:pt x="11919" y="4089"/>
                  </a:lnTo>
                  <a:lnTo>
                    <a:pt x="12096" y="3905"/>
                  </a:lnTo>
                  <a:lnTo>
                    <a:pt x="12292" y="3735"/>
                  </a:lnTo>
                  <a:lnTo>
                    <a:pt x="12505" y="3604"/>
                  </a:lnTo>
                  <a:lnTo>
                    <a:pt x="12700" y="3460"/>
                  </a:lnTo>
                  <a:lnTo>
                    <a:pt x="12878" y="3250"/>
                  </a:lnTo>
                  <a:lnTo>
                    <a:pt x="13038" y="3027"/>
                  </a:lnTo>
                  <a:lnTo>
                    <a:pt x="13180" y="2752"/>
                  </a:lnTo>
                  <a:lnTo>
                    <a:pt x="13286" y="2477"/>
                  </a:lnTo>
                  <a:lnTo>
                    <a:pt x="13322" y="2175"/>
                  </a:lnTo>
                  <a:lnTo>
                    <a:pt x="13357" y="1874"/>
                  </a:lnTo>
                  <a:lnTo>
                    <a:pt x="13286" y="1572"/>
                  </a:lnTo>
                  <a:lnTo>
                    <a:pt x="13180" y="1271"/>
                  </a:lnTo>
                  <a:lnTo>
                    <a:pt x="13038" y="983"/>
                  </a:lnTo>
                  <a:lnTo>
                    <a:pt x="12949" y="865"/>
                  </a:lnTo>
                  <a:lnTo>
                    <a:pt x="12807" y="733"/>
                  </a:lnTo>
                  <a:lnTo>
                    <a:pt x="12665" y="616"/>
                  </a:lnTo>
                  <a:lnTo>
                    <a:pt x="12505" y="511"/>
                  </a:lnTo>
                  <a:lnTo>
                    <a:pt x="12327" y="406"/>
                  </a:lnTo>
                  <a:lnTo>
                    <a:pt x="12132" y="314"/>
                  </a:lnTo>
                  <a:lnTo>
                    <a:pt x="11883" y="235"/>
                  </a:lnTo>
                  <a:lnTo>
                    <a:pt x="11652" y="183"/>
                  </a:lnTo>
                  <a:lnTo>
                    <a:pt x="11368" y="104"/>
                  </a:lnTo>
                  <a:lnTo>
                    <a:pt x="11101" y="78"/>
                  </a:lnTo>
                  <a:lnTo>
                    <a:pt x="10800" y="52"/>
                  </a:lnTo>
                  <a:lnTo>
                    <a:pt x="10444" y="52"/>
                  </a:lnTo>
                  <a:lnTo>
                    <a:pt x="10142" y="52"/>
                  </a:lnTo>
                  <a:lnTo>
                    <a:pt x="9840" y="78"/>
                  </a:lnTo>
                  <a:lnTo>
                    <a:pt x="9574" y="104"/>
                  </a:lnTo>
                  <a:lnTo>
                    <a:pt x="9325" y="157"/>
                  </a:lnTo>
                  <a:lnTo>
                    <a:pt x="9094" y="209"/>
                  </a:lnTo>
                  <a:lnTo>
                    <a:pt x="8846" y="262"/>
                  </a:lnTo>
                  <a:lnTo>
                    <a:pt x="8650" y="340"/>
                  </a:lnTo>
                  <a:lnTo>
                    <a:pt x="8437" y="432"/>
                  </a:lnTo>
                  <a:lnTo>
                    <a:pt x="8277" y="511"/>
                  </a:lnTo>
                  <a:lnTo>
                    <a:pt x="8100" y="616"/>
                  </a:lnTo>
                  <a:lnTo>
                    <a:pt x="7957" y="707"/>
                  </a:lnTo>
                  <a:lnTo>
                    <a:pt x="7833" y="838"/>
                  </a:lnTo>
                  <a:lnTo>
                    <a:pt x="7620" y="1061"/>
                  </a:lnTo>
                  <a:lnTo>
                    <a:pt x="7442" y="1336"/>
                  </a:lnTo>
                  <a:lnTo>
                    <a:pt x="7353" y="1599"/>
                  </a:lnTo>
                  <a:lnTo>
                    <a:pt x="7318" y="1900"/>
                  </a:lnTo>
                  <a:lnTo>
                    <a:pt x="7318" y="2175"/>
                  </a:lnTo>
                  <a:lnTo>
                    <a:pt x="7353" y="2450"/>
                  </a:lnTo>
                  <a:lnTo>
                    <a:pt x="7442" y="2726"/>
                  </a:lnTo>
                  <a:lnTo>
                    <a:pt x="7620" y="2975"/>
                  </a:lnTo>
                  <a:lnTo>
                    <a:pt x="7833" y="3198"/>
                  </a:lnTo>
                  <a:lnTo>
                    <a:pt x="8064" y="3433"/>
                  </a:lnTo>
                  <a:lnTo>
                    <a:pt x="8295" y="3630"/>
                  </a:lnTo>
                  <a:lnTo>
                    <a:pt x="8508" y="3853"/>
                  </a:lnTo>
                  <a:lnTo>
                    <a:pt x="8686" y="4089"/>
                  </a:lnTo>
                  <a:lnTo>
                    <a:pt x="8775" y="4312"/>
                  </a:lnTo>
                  <a:lnTo>
                    <a:pt x="8846" y="4561"/>
                  </a:lnTo>
                  <a:lnTo>
                    <a:pt x="8846" y="4810"/>
                  </a:lnTo>
                  <a:lnTo>
                    <a:pt x="8810" y="5059"/>
                  </a:lnTo>
                  <a:lnTo>
                    <a:pt x="8721" y="5295"/>
                  </a:lnTo>
                  <a:lnTo>
                    <a:pt x="8579" y="5544"/>
                  </a:lnTo>
                  <a:lnTo>
                    <a:pt x="8366" y="5766"/>
                  </a:lnTo>
                  <a:lnTo>
                    <a:pt x="8135" y="5976"/>
                  </a:lnTo>
                  <a:lnTo>
                    <a:pt x="7833" y="6199"/>
                  </a:lnTo>
                  <a:lnTo>
                    <a:pt x="7478" y="6369"/>
                  </a:lnTo>
                  <a:lnTo>
                    <a:pt x="7069" y="6527"/>
                  </a:lnTo>
                  <a:lnTo>
                    <a:pt x="6590" y="6671"/>
                  </a:lnTo>
                  <a:lnTo>
                    <a:pt x="6092" y="6802"/>
                  </a:lnTo>
                  <a:lnTo>
                    <a:pt x="5684" y="6802"/>
                  </a:lnTo>
                  <a:lnTo>
                    <a:pt x="5133" y="6802"/>
                  </a:lnTo>
                  <a:lnTo>
                    <a:pt x="4547" y="6802"/>
                  </a:lnTo>
                  <a:lnTo>
                    <a:pt x="3872" y="6802"/>
                  </a:lnTo>
                  <a:lnTo>
                    <a:pt x="3144" y="6802"/>
                  </a:lnTo>
                  <a:lnTo>
                    <a:pt x="2362" y="6802"/>
                  </a:lnTo>
                  <a:lnTo>
                    <a:pt x="1545" y="6802"/>
                  </a:lnTo>
                  <a:lnTo>
                    <a:pt x="692" y="6802"/>
                  </a:lnTo>
                  <a:lnTo>
                    <a:pt x="586" y="7234"/>
                  </a:lnTo>
                  <a:lnTo>
                    <a:pt x="461" y="7837"/>
                  </a:lnTo>
                  <a:lnTo>
                    <a:pt x="355" y="8493"/>
                  </a:lnTo>
                  <a:lnTo>
                    <a:pt x="248" y="9187"/>
                  </a:lnTo>
                  <a:lnTo>
                    <a:pt x="142" y="9869"/>
                  </a:lnTo>
                  <a:lnTo>
                    <a:pt x="106" y="10498"/>
                  </a:lnTo>
                  <a:lnTo>
                    <a:pt x="106" y="10983"/>
                  </a:lnTo>
                  <a:lnTo>
                    <a:pt x="106" y="11311"/>
                  </a:lnTo>
                  <a:lnTo>
                    <a:pt x="213" y="11481"/>
                  </a:lnTo>
                  <a:lnTo>
                    <a:pt x="319" y="11651"/>
                  </a:lnTo>
                  <a:lnTo>
                    <a:pt x="497" y="11783"/>
                  </a:lnTo>
                  <a:lnTo>
                    <a:pt x="692" y="11914"/>
                  </a:lnTo>
                  <a:lnTo>
                    <a:pt x="941" y="12032"/>
                  </a:lnTo>
                  <a:lnTo>
                    <a:pt x="1207" y="12110"/>
                  </a:lnTo>
                  <a:lnTo>
                    <a:pt x="1509" y="12189"/>
                  </a:lnTo>
                  <a:lnTo>
                    <a:pt x="1794" y="12241"/>
                  </a:lnTo>
                  <a:lnTo>
                    <a:pt x="2131" y="12267"/>
                  </a:lnTo>
                  <a:lnTo>
                    <a:pt x="2433" y="12281"/>
                  </a:lnTo>
                  <a:lnTo>
                    <a:pt x="2735" y="12267"/>
                  </a:lnTo>
                  <a:lnTo>
                    <a:pt x="3055" y="12241"/>
                  </a:lnTo>
                  <a:lnTo>
                    <a:pt x="3357" y="12189"/>
                  </a:lnTo>
                  <a:lnTo>
                    <a:pt x="3623" y="12084"/>
                  </a:lnTo>
                  <a:lnTo>
                    <a:pt x="3872" y="11979"/>
                  </a:lnTo>
                  <a:lnTo>
                    <a:pt x="4103" y="11861"/>
                  </a:lnTo>
                  <a:lnTo>
                    <a:pt x="4316" y="11704"/>
                  </a:lnTo>
                  <a:lnTo>
                    <a:pt x="4582" y="11612"/>
                  </a:lnTo>
                  <a:lnTo>
                    <a:pt x="4849" y="11533"/>
                  </a:lnTo>
                  <a:lnTo>
                    <a:pt x="5169" y="11507"/>
                  </a:lnTo>
                  <a:lnTo>
                    <a:pt x="5506" y="11481"/>
                  </a:lnTo>
                  <a:lnTo>
                    <a:pt x="5808" y="11507"/>
                  </a:lnTo>
                  <a:lnTo>
                    <a:pt x="6146" y="11560"/>
                  </a:lnTo>
                  <a:lnTo>
                    <a:pt x="6501" y="11651"/>
                  </a:lnTo>
                  <a:lnTo>
                    <a:pt x="6803" y="11783"/>
                  </a:lnTo>
                  <a:lnTo>
                    <a:pt x="7105" y="11940"/>
                  </a:lnTo>
                  <a:lnTo>
                    <a:pt x="7353" y="12110"/>
                  </a:lnTo>
                  <a:lnTo>
                    <a:pt x="7584" y="12333"/>
                  </a:lnTo>
                  <a:lnTo>
                    <a:pt x="7798" y="12595"/>
                  </a:lnTo>
                  <a:lnTo>
                    <a:pt x="7922" y="12870"/>
                  </a:lnTo>
                  <a:lnTo>
                    <a:pt x="8028" y="13198"/>
                  </a:lnTo>
                  <a:lnTo>
                    <a:pt x="8064" y="13526"/>
                  </a:lnTo>
                  <a:lnTo>
                    <a:pt x="8028" y="13775"/>
                  </a:lnTo>
                  <a:lnTo>
                    <a:pt x="7922" y="13998"/>
                  </a:lnTo>
                  <a:lnTo>
                    <a:pt x="7798" y="14220"/>
                  </a:lnTo>
                  <a:lnTo>
                    <a:pt x="7584" y="14404"/>
                  </a:lnTo>
                  <a:lnTo>
                    <a:pt x="7353" y="14574"/>
                  </a:lnTo>
                  <a:lnTo>
                    <a:pt x="7105" y="14732"/>
                  </a:lnTo>
                  <a:lnTo>
                    <a:pt x="6803" y="14850"/>
                  </a:lnTo>
                  <a:lnTo>
                    <a:pt x="6501" y="14954"/>
                  </a:lnTo>
                  <a:lnTo>
                    <a:pt x="6146" y="15033"/>
                  </a:lnTo>
                  <a:lnTo>
                    <a:pt x="5808" y="15085"/>
                  </a:lnTo>
                  <a:lnTo>
                    <a:pt x="5506" y="15085"/>
                  </a:lnTo>
                  <a:lnTo>
                    <a:pt x="5169" y="15059"/>
                  </a:lnTo>
                  <a:lnTo>
                    <a:pt x="4849" y="15007"/>
                  </a:lnTo>
                  <a:lnTo>
                    <a:pt x="4582" y="14902"/>
                  </a:lnTo>
                  <a:lnTo>
                    <a:pt x="4316" y="14784"/>
                  </a:lnTo>
                  <a:lnTo>
                    <a:pt x="4103" y="14600"/>
                  </a:lnTo>
                  <a:lnTo>
                    <a:pt x="3907" y="14430"/>
                  </a:lnTo>
                  <a:lnTo>
                    <a:pt x="3659" y="14299"/>
                  </a:lnTo>
                  <a:lnTo>
                    <a:pt x="3428" y="14194"/>
                  </a:lnTo>
                  <a:lnTo>
                    <a:pt x="3179" y="14129"/>
                  </a:lnTo>
                  <a:lnTo>
                    <a:pt x="2913" y="14102"/>
                  </a:lnTo>
                  <a:lnTo>
                    <a:pt x="2646" y="14102"/>
                  </a:lnTo>
                  <a:lnTo>
                    <a:pt x="2362" y="14129"/>
                  </a:lnTo>
                  <a:lnTo>
                    <a:pt x="2096" y="14168"/>
                  </a:lnTo>
                  <a:lnTo>
                    <a:pt x="1811" y="14273"/>
                  </a:lnTo>
                  <a:lnTo>
                    <a:pt x="1545" y="14378"/>
                  </a:lnTo>
                  <a:lnTo>
                    <a:pt x="1314" y="14496"/>
                  </a:lnTo>
                  <a:lnTo>
                    <a:pt x="1065" y="14653"/>
                  </a:lnTo>
                  <a:lnTo>
                    <a:pt x="870" y="14797"/>
                  </a:lnTo>
                  <a:lnTo>
                    <a:pt x="657" y="14981"/>
                  </a:lnTo>
                  <a:lnTo>
                    <a:pt x="497" y="15177"/>
                  </a:lnTo>
                  <a:lnTo>
                    <a:pt x="390" y="15413"/>
                  </a:lnTo>
                  <a:lnTo>
                    <a:pt x="284" y="15636"/>
                  </a:lnTo>
                  <a:lnTo>
                    <a:pt x="248" y="15911"/>
                  </a:lnTo>
                  <a:lnTo>
                    <a:pt x="284" y="16239"/>
                  </a:lnTo>
                  <a:lnTo>
                    <a:pt x="319" y="16566"/>
                  </a:lnTo>
                  <a:lnTo>
                    <a:pt x="497" y="17340"/>
                  </a:lnTo>
                  <a:lnTo>
                    <a:pt x="692" y="18152"/>
                  </a:lnTo>
                  <a:lnTo>
                    <a:pt x="799" y="18559"/>
                  </a:lnTo>
                  <a:lnTo>
                    <a:pt x="905" y="18978"/>
                  </a:lnTo>
                  <a:lnTo>
                    <a:pt x="959" y="19384"/>
                  </a:lnTo>
                  <a:lnTo>
                    <a:pt x="994" y="19791"/>
                  </a:lnTo>
                  <a:lnTo>
                    <a:pt x="994" y="20132"/>
                  </a:lnTo>
                  <a:lnTo>
                    <a:pt x="959" y="20485"/>
                  </a:lnTo>
                  <a:lnTo>
                    <a:pt x="941" y="20669"/>
                  </a:lnTo>
                  <a:lnTo>
                    <a:pt x="870" y="20813"/>
                  </a:lnTo>
                  <a:lnTo>
                    <a:pt x="799" y="20970"/>
                  </a:lnTo>
                  <a:lnTo>
                    <a:pt x="692" y="21088"/>
                  </a:lnTo>
                  <a:lnTo>
                    <a:pt x="1474" y="20997"/>
                  </a:lnTo>
                  <a:lnTo>
                    <a:pt x="2291" y="20866"/>
                  </a:lnTo>
                  <a:lnTo>
                    <a:pt x="3108" y="20787"/>
                  </a:lnTo>
                  <a:lnTo>
                    <a:pt x="3907" y="20721"/>
                  </a:lnTo>
                  <a:lnTo>
                    <a:pt x="4653" y="20695"/>
                  </a:lnTo>
                  <a:lnTo>
                    <a:pt x="5364" y="20695"/>
                  </a:lnTo>
                  <a:lnTo>
                    <a:pt x="5701" y="20721"/>
                  </a:lnTo>
                  <a:lnTo>
                    <a:pt x="6057" y="20761"/>
                  </a:lnTo>
                  <a:lnTo>
                    <a:pt x="6323" y="20813"/>
                  </a:lnTo>
                  <a:lnTo>
                    <a:pt x="6625" y="20892"/>
                  </a:lnTo>
                  <a:close/>
                </a:path>
              </a:pathLst>
            </a:custGeom>
            <a:solidFill>
              <a:srgbClr val="FFBE7D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4648" name="Puzzle2"/>
            <p:cNvSpPr>
              <a:spLocks noEditPoints="1" noChangeArrowheads="1"/>
            </p:cNvSpPr>
            <p:nvPr/>
          </p:nvSpPr>
          <p:spPr bwMode="auto">
            <a:xfrm>
              <a:off x="2880" y="1736"/>
              <a:ext cx="1778" cy="137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5394 w 21600"/>
                <a:gd name="T25" fmla="*/ 6735 h 21600"/>
                <a:gd name="T26" fmla="*/ 16182 w 21600"/>
                <a:gd name="T27" fmla="*/ 20441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4247" y="12354"/>
                  </a:moveTo>
                  <a:lnTo>
                    <a:pt x="4134" y="12468"/>
                  </a:lnTo>
                  <a:lnTo>
                    <a:pt x="4010" y="12581"/>
                  </a:lnTo>
                  <a:lnTo>
                    <a:pt x="3897" y="12637"/>
                  </a:lnTo>
                  <a:lnTo>
                    <a:pt x="3773" y="12694"/>
                  </a:lnTo>
                  <a:lnTo>
                    <a:pt x="3637" y="12694"/>
                  </a:lnTo>
                  <a:lnTo>
                    <a:pt x="3524" y="12694"/>
                  </a:lnTo>
                  <a:lnTo>
                    <a:pt x="3400" y="12665"/>
                  </a:lnTo>
                  <a:lnTo>
                    <a:pt x="3287" y="12609"/>
                  </a:lnTo>
                  <a:lnTo>
                    <a:pt x="3027" y="12496"/>
                  </a:lnTo>
                  <a:lnTo>
                    <a:pt x="2790" y="12340"/>
                  </a:lnTo>
                  <a:lnTo>
                    <a:pt x="2530" y="12142"/>
                  </a:lnTo>
                  <a:lnTo>
                    <a:pt x="2293" y="11987"/>
                  </a:lnTo>
                  <a:lnTo>
                    <a:pt x="2033" y="11817"/>
                  </a:lnTo>
                  <a:lnTo>
                    <a:pt x="1773" y="11676"/>
                  </a:lnTo>
                  <a:lnTo>
                    <a:pt x="1638" y="11662"/>
                  </a:lnTo>
                  <a:lnTo>
                    <a:pt x="1513" y="11634"/>
                  </a:lnTo>
                  <a:lnTo>
                    <a:pt x="1378" y="11634"/>
                  </a:lnTo>
                  <a:lnTo>
                    <a:pt x="1253" y="11634"/>
                  </a:lnTo>
                  <a:lnTo>
                    <a:pt x="1118" y="11662"/>
                  </a:lnTo>
                  <a:lnTo>
                    <a:pt x="971" y="11732"/>
                  </a:lnTo>
                  <a:lnTo>
                    <a:pt x="835" y="11817"/>
                  </a:lnTo>
                  <a:lnTo>
                    <a:pt x="711" y="11959"/>
                  </a:lnTo>
                  <a:lnTo>
                    <a:pt x="553" y="12086"/>
                  </a:lnTo>
                  <a:lnTo>
                    <a:pt x="429" y="12284"/>
                  </a:lnTo>
                  <a:lnTo>
                    <a:pt x="271" y="12524"/>
                  </a:lnTo>
                  <a:lnTo>
                    <a:pt x="146" y="12793"/>
                  </a:lnTo>
                  <a:lnTo>
                    <a:pt x="79" y="12962"/>
                  </a:lnTo>
                  <a:lnTo>
                    <a:pt x="33" y="13146"/>
                  </a:lnTo>
                  <a:lnTo>
                    <a:pt x="11" y="13386"/>
                  </a:lnTo>
                  <a:lnTo>
                    <a:pt x="11" y="13641"/>
                  </a:lnTo>
                  <a:lnTo>
                    <a:pt x="33" y="13881"/>
                  </a:lnTo>
                  <a:lnTo>
                    <a:pt x="101" y="14150"/>
                  </a:lnTo>
                  <a:lnTo>
                    <a:pt x="192" y="14404"/>
                  </a:lnTo>
                  <a:lnTo>
                    <a:pt x="293" y="14645"/>
                  </a:lnTo>
                  <a:lnTo>
                    <a:pt x="451" y="14857"/>
                  </a:lnTo>
                  <a:lnTo>
                    <a:pt x="621" y="15054"/>
                  </a:lnTo>
                  <a:lnTo>
                    <a:pt x="734" y="15125"/>
                  </a:lnTo>
                  <a:lnTo>
                    <a:pt x="835" y="15210"/>
                  </a:lnTo>
                  <a:lnTo>
                    <a:pt x="948" y="15267"/>
                  </a:lnTo>
                  <a:lnTo>
                    <a:pt x="1084" y="15323"/>
                  </a:lnTo>
                  <a:lnTo>
                    <a:pt x="1208" y="15351"/>
                  </a:lnTo>
                  <a:lnTo>
                    <a:pt x="1355" y="15380"/>
                  </a:lnTo>
                  <a:lnTo>
                    <a:pt x="1513" y="15380"/>
                  </a:lnTo>
                  <a:lnTo>
                    <a:pt x="1683" y="15380"/>
                  </a:lnTo>
                  <a:lnTo>
                    <a:pt x="1864" y="15351"/>
                  </a:lnTo>
                  <a:lnTo>
                    <a:pt x="2033" y="15323"/>
                  </a:lnTo>
                  <a:lnTo>
                    <a:pt x="2225" y="15238"/>
                  </a:lnTo>
                  <a:lnTo>
                    <a:pt x="2428" y="15153"/>
                  </a:lnTo>
                  <a:lnTo>
                    <a:pt x="2745" y="15026"/>
                  </a:lnTo>
                  <a:lnTo>
                    <a:pt x="3005" y="14913"/>
                  </a:lnTo>
                  <a:lnTo>
                    <a:pt x="3264" y="14828"/>
                  </a:lnTo>
                  <a:lnTo>
                    <a:pt x="3513" y="14800"/>
                  </a:lnTo>
                  <a:lnTo>
                    <a:pt x="3615" y="14828"/>
                  </a:lnTo>
                  <a:lnTo>
                    <a:pt x="3728" y="14857"/>
                  </a:lnTo>
                  <a:lnTo>
                    <a:pt x="3807" y="14913"/>
                  </a:lnTo>
                  <a:lnTo>
                    <a:pt x="3920" y="14998"/>
                  </a:lnTo>
                  <a:lnTo>
                    <a:pt x="4010" y="15097"/>
                  </a:lnTo>
                  <a:lnTo>
                    <a:pt x="4089" y="15238"/>
                  </a:lnTo>
                  <a:lnTo>
                    <a:pt x="4179" y="15408"/>
                  </a:lnTo>
                  <a:lnTo>
                    <a:pt x="4247" y="15620"/>
                  </a:lnTo>
                  <a:lnTo>
                    <a:pt x="4326" y="15860"/>
                  </a:lnTo>
                  <a:lnTo>
                    <a:pt x="4394" y="16129"/>
                  </a:lnTo>
                  <a:lnTo>
                    <a:pt x="4439" y="16440"/>
                  </a:lnTo>
                  <a:lnTo>
                    <a:pt x="4507" y="16737"/>
                  </a:lnTo>
                  <a:lnTo>
                    <a:pt x="4552" y="17090"/>
                  </a:lnTo>
                  <a:lnTo>
                    <a:pt x="4575" y="17443"/>
                  </a:lnTo>
                  <a:lnTo>
                    <a:pt x="4586" y="17825"/>
                  </a:lnTo>
                  <a:lnTo>
                    <a:pt x="4586" y="18193"/>
                  </a:lnTo>
                  <a:lnTo>
                    <a:pt x="4586" y="18574"/>
                  </a:lnTo>
                  <a:lnTo>
                    <a:pt x="4586" y="18984"/>
                  </a:lnTo>
                  <a:lnTo>
                    <a:pt x="4552" y="19366"/>
                  </a:lnTo>
                  <a:lnTo>
                    <a:pt x="4507" y="19748"/>
                  </a:lnTo>
                  <a:lnTo>
                    <a:pt x="4462" y="20129"/>
                  </a:lnTo>
                  <a:lnTo>
                    <a:pt x="4371" y="20483"/>
                  </a:lnTo>
                  <a:lnTo>
                    <a:pt x="4292" y="20836"/>
                  </a:lnTo>
                  <a:lnTo>
                    <a:pt x="4202" y="21161"/>
                  </a:lnTo>
                  <a:lnTo>
                    <a:pt x="4744" y="21161"/>
                  </a:lnTo>
                  <a:lnTo>
                    <a:pt x="5264" y="21161"/>
                  </a:lnTo>
                  <a:lnTo>
                    <a:pt x="5784" y="21161"/>
                  </a:lnTo>
                  <a:lnTo>
                    <a:pt x="6235" y="21161"/>
                  </a:lnTo>
                  <a:lnTo>
                    <a:pt x="6676" y="21161"/>
                  </a:lnTo>
                  <a:lnTo>
                    <a:pt x="7060" y="21161"/>
                  </a:lnTo>
                  <a:lnTo>
                    <a:pt x="7410" y="21161"/>
                  </a:lnTo>
                  <a:lnTo>
                    <a:pt x="7670" y="21161"/>
                  </a:lnTo>
                  <a:lnTo>
                    <a:pt x="8020" y="21020"/>
                  </a:lnTo>
                  <a:lnTo>
                    <a:pt x="8303" y="20893"/>
                  </a:lnTo>
                  <a:lnTo>
                    <a:pt x="8563" y="20695"/>
                  </a:lnTo>
                  <a:lnTo>
                    <a:pt x="8800" y="20511"/>
                  </a:lnTo>
                  <a:lnTo>
                    <a:pt x="8969" y="20285"/>
                  </a:lnTo>
                  <a:lnTo>
                    <a:pt x="9150" y="20045"/>
                  </a:lnTo>
                  <a:lnTo>
                    <a:pt x="9252" y="19804"/>
                  </a:lnTo>
                  <a:lnTo>
                    <a:pt x="9342" y="19550"/>
                  </a:lnTo>
                  <a:lnTo>
                    <a:pt x="9410" y="19281"/>
                  </a:lnTo>
                  <a:lnTo>
                    <a:pt x="9433" y="19013"/>
                  </a:lnTo>
                  <a:lnTo>
                    <a:pt x="9433" y="18744"/>
                  </a:lnTo>
                  <a:lnTo>
                    <a:pt x="9387" y="18504"/>
                  </a:lnTo>
                  <a:lnTo>
                    <a:pt x="9320" y="18221"/>
                  </a:lnTo>
                  <a:lnTo>
                    <a:pt x="9207" y="17981"/>
                  </a:lnTo>
                  <a:lnTo>
                    <a:pt x="9105" y="17740"/>
                  </a:lnTo>
                  <a:lnTo>
                    <a:pt x="8924" y="17514"/>
                  </a:lnTo>
                  <a:lnTo>
                    <a:pt x="8777" y="17274"/>
                  </a:lnTo>
                  <a:lnTo>
                    <a:pt x="8642" y="17034"/>
                  </a:lnTo>
                  <a:lnTo>
                    <a:pt x="8563" y="16765"/>
                  </a:lnTo>
                  <a:lnTo>
                    <a:pt x="8472" y="16468"/>
                  </a:lnTo>
                  <a:lnTo>
                    <a:pt x="8450" y="16157"/>
                  </a:lnTo>
                  <a:lnTo>
                    <a:pt x="8450" y="15860"/>
                  </a:lnTo>
                  <a:lnTo>
                    <a:pt x="8472" y="15563"/>
                  </a:lnTo>
                  <a:lnTo>
                    <a:pt x="8540" y="15267"/>
                  </a:lnTo>
                  <a:lnTo>
                    <a:pt x="8642" y="14998"/>
                  </a:lnTo>
                  <a:lnTo>
                    <a:pt x="8777" y="14729"/>
                  </a:lnTo>
                  <a:lnTo>
                    <a:pt x="8868" y="14616"/>
                  </a:lnTo>
                  <a:lnTo>
                    <a:pt x="8969" y="14475"/>
                  </a:lnTo>
                  <a:lnTo>
                    <a:pt x="9060" y="14376"/>
                  </a:lnTo>
                  <a:lnTo>
                    <a:pt x="9184" y="14291"/>
                  </a:lnTo>
                  <a:lnTo>
                    <a:pt x="9297" y="14206"/>
                  </a:lnTo>
                  <a:lnTo>
                    <a:pt x="9433" y="14121"/>
                  </a:lnTo>
                  <a:lnTo>
                    <a:pt x="9579" y="14051"/>
                  </a:lnTo>
                  <a:lnTo>
                    <a:pt x="9726" y="13994"/>
                  </a:lnTo>
                  <a:lnTo>
                    <a:pt x="9884" y="13938"/>
                  </a:lnTo>
                  <a:lnTo>
                    <a:pt x="10054" y="13909"/>
                  </a:lnTo>
                  <a:lnTo>
                    <a:pt x="10257" y="13881"/>
                  </a:lnTo>
                  <a:lnTo>
                    <a:pt x="10449" y="13881"/>
                  </a:lnTo>
                  <a:lnTo>
                    <a:pt x="10664" y="13881"/>
                  </a:lnTo>
                  <a:lnTo>
                    <a:pt x="10856" y="13909"/>
                  </a:lnTo>
                  <a:lnTo>
                    <a:pt x="11037" y="13966"/>
                  </a:lnTo>
                  <a:lnTo>
                    <a:pt x="11206" y="14023"/>
                  </a:lnTo>
                  <a:lnTo>
                    <a:pt x="11353" y="14093"/>
                  </a:lnTo>
                  <a:lnTo>
                    <a:pt x="11511" y="14178"/>
                  </a:lnTo>
                  <a:lnTo>
                    <a:pt x="11635" y="14263"/>
                  </a:lnTo>
                  <a:lnTo>
                    <a:pt x="11748" y="14376"/>
                  </a:lnTo>
                  <a:lnTo>
                    <a:pt x="11861" y="14475"/>
                  </a:lnTo>
                  <a:lnTo>
                    <a:pt x="11941" y="14616"/>
                  </a:lnTo>
                  <a:lnTo>
                    <a:pt x="12031" y="14758"/>
                  </a:lnTo>
                  <a:lnTo>
                    <a:pt x="12099" y="14885"/>
                  </a:lnTo>
                  <a:lnTo>
                    <a:pt x="12200" y="15210"/>
                  </a:lnTo>
                  <a:lnTo>
                    <a:pt x="12268" y="15507"/>
                  </a:lnTo>
                  <a:lnTo>
                    <a:pt x="12291" y="15832"/>
                  </a:lnTo>
                  <a:lnTo>
                    <a:pt x="12291" y="16157"/>
                  </a:lnTo>
                  <a:lnTo>
                    <a:pt x="12246" y="16482"/>
                  </a:lnTo>
                  <a:lnTo>
                    <a:pt x="12178" y="16807"/>
                  </a:lnTo>
                  <a:lnTo>
                    <a:pt x="12099" y="17090"/>
                  </a:lnTo>
                  <a:lnTo>
                    <a:pt x="12008" y="17330"/>
                  </a:lnTo>
                  <a:lnTo>
                    <a:pt x="11884" y="17542"/>
                  </a:lnTo>
                  <a:lnTo>
                    <a:pt x="11748" y="17712"/>
                  </a:lnTo>
                  <a:lnTo>
                    <a:pt x="11613" y="17839"/>
                  </a:lnTo>
                  <a:lnTo>
                    <a:pt x="11489" y="18037"/>
                  </a:lnTo>
                  <a:lnTo>
                    <a:pt x="11398" y="18221"/>
                  </a:lnTo>
                  <a:lnTo>
                    <a:pt x="11319" y="18447"/>
                  </a:lnTo>
                  <a:lnTo>
                    <a:pt x="11251" y="18659"/>
                  </a:lnTo>
                  <a:lnTo>
                    <a:pt x="11206" y="18900"/>
                  </a:lnTo>
                  <a:lnTo>
                    <a:pt x="11184" y="19154"/>
                  </a:lnTo>
                  <a:lnTo>
                    <a:pt x="11184" y="19423"/>
                  </a:lnTo>
                  <a:lnTo>
                    <a:pt x="11229" y="19663"/>
                  </a:lnTo>
                  <a:lnTo>
                    <a:pt x="11297" y="19903"/>
                  </a:lnTo>
                  <a:lnTo>
                    <a:pt x="11376" y="20158"/>
                  </a:lnTo>
                  <a:lnTo>
                    <a:pt x="11511" y="20398"/>
                  </a:lnTo>
                  <a:lnTo>
                    <a:pt x="11681" y="20610"/>
                  </a:lnTo>
                  <a:lnTo>
                    <a:pt x="11884" y="20808"/>
                  </a:lnTo>
                  <a:lnTo>
                    <a:pt x="12121" y="20992"/>
                  </a:lnTo>
                  <a:lnTo>
                    <a:pt x="12404" y="21161"/>
                  </a:lnTo>
                  <a:lnTo>
                    <a:pt x="12528" y="21190"/>
                  </a:lnTo>
                  <a:lnTo>
                    <a:pt x="12856" y="21274"/>
                  </a:lnTo>
                  <a:lnTo>
                    <a:pt x="13330" y="21373"/>
                  </a:lnTo>
                  <a:lnTo>
                    <a:pt x="13963" y="21486"/>
                  </a:lnTo>
                  <a:lnTo>
                    <a:pt x="14313" y="21543"/>
                  </a:lnTo>
                  <a:lnTo>
                    <a:pt x="14652" y="21571"/>
                  </a:lnTo>
                  <a:lnTo>
                    <a:pt x="15025" y="21600"/>
                  </a:lnTo>
                  <a:lnTo>
                    <a:pt x="15409" y="21600"/>
                  </a:lnTo>
                  <a:lnTo>
                    <a:pt x="15782" y="21600"/>
                  </a:lnTo>
                  <a:lnTo>
                    <a:pt x="16177" y="21571"/>
                  </a:lnTo>
                  <a:lnTo>
                    <a:pt x="16516" y="21486"/>
                  </a:lnTo>
                  <a:lnTo>
                    <a:pt x="16889" y="21402"/>
                  </a:lnTo>
                  <a:lnTo>
                    <a:pt x="16821" y="21190"/>
                  </a:lnTo>
                  <a:lnTo>
                    <a:pt x="16776" y="20935"/>
                  </a:lnTo>
                  <a:lnTo>
                    <a:pt x="16742" y="20667"/>
                  </a:lnTo>
                  <a:lnTo>
                    <a:pt x="16719" y="20370"/>
                  </a:lnTo>
                  <a:lnTo>
                    <a:pt x="16697" y="19719"/>
                  </a:lnTo>
                  <a:lnTo>
                    <a:pt x="16697" y="19013"/>
                  </a:lnTo>
                  <a:lnTo>
                    <a:pt x="16719" y="18306"/>
                  </a:lnTo>
                  <a:lnTo>
                    <a:pt x="16753" y="17599"/>
                  </a:lnTo>
                  <a:lnTo>
                    <a:pt x="16821" y="16949"/>
                  </a:lnTo>
                  <a:lnTo>
                    <a:pt x="16889" y="16383"/>
                  </a:lnTo>
                  <a:lnTo>
                    <a:pt x="16934" y="16129"/>
                  </a:lnTo>
                  <a:lnTo>
                    <a:pt x="17002" y="15945"/>
                  </a:lnTo>
                  <a:lnTo>
                    <a:pt x="17081" y="15790"/>
                  </a:lnTo>
                  <a:lnTo>
                    <a:pt x="17194" y="15648"/>
                  </a:lnTo>
                  <a:lnTo>
                    <a:pt x="17318" y="15563"/>
                  </a:lnTo>
                  <a:lnTo>
                    <a:pt x="17453" y="15507"/>
                  </a:lnTo>
                  <a:lnTo>
                    <a:pt x="17600" y="15450"/>
                  </a:lnTo>
                  <a:lnTo>
                    <a:pt x="17758" y="15450"/>
                  </a:lnTo>
                  <a:lnTo>
                    <a:pt x="17905" y="15479"/>
                  </a:lnTo>
                  <a:lnTo>
                    <a:pt x="18064" y="15535"/>
                  </a:lnTo>
                  <a:lnTo>
                    <a:pt x="18233" y="15620"/>
                  </a:lnTo>
                  <a:lnTo>
                    <a:pt x="18380" y="15733"/>
                  </a:lnTo>
                  <a:lnTo>
                    <a:pt x="18561" y="15832"/>
                  </a:lnTo>
                  <a:lnTo>
                    <a:pt x="18707" y="15973"/>
                  </a:lnTo>
                  <a:lnTo>
                    <a:pt x="18866" y="16129"/>
                  </a:lnTo>
                  <a:lnTo>
                    <a:pt x="18990" y="16327"/>
                  </a:lnTo>
                  <a:lnTo>
                    <a:pt x="19125" y="16482"/>
                  </a:lnTo>
                  <a:lnTo>
                    <a:pt x="19295" y="16624"/>
                  </a:lnTo>
                  <a:lnTo>
                    <a:pt x="19464" y="16737"/>
                  </a:lnTo>
                  <a:lnTo>
                    <a:pt x="19668" y="16807"/>
                  </a:lnTo>
                  <a:lnTo>
                    <a:pt x="19860" y="16836"/>
                  </a:lnTo>
                  <a:lnTo>
                    <a:pt x="20052" y="16864"/>
                  </a:lnTo>
                  <a:lnTo>
                    <a:pt x="20266" y="16836"/>
                  </a:lnTo>
                  <a:lnTo>
                    <a:pt x="20470" y="16793"/>
                  </a:lnTo>
                  <a:lnTo>
                    <a:pt x="20662" y="16708"/>
                  </a:lnTo>
                  <a:lnTo>
                    <a:pt x="20854" y="16567"/>
                  </a:lnTo>
                  <a:lnTo>
                    <a:pt x="21035" y="16412"/>
                  </a:lnTo>
                  <a:lnTo>
                    <a:pt x="21182" y="16214"/>
                  </a:lnTo>
                  <a:lnTo>
                    <a:pt x="21340" y="16002"/>
                  </a:lnTo>
                  <a:lnTo>
                    <a:pt x="21441" y="15733"/>
                  </a:lnTo>
                  <a:lnTo>
                    <a:pt x="21532" y="15436"/>
                  </a:lnTo>
                  <a:lnTo>
                    <a:pt x="21600" y="15083"/>
                  </a:lnTo>
                  <a:lnTo>
                    <a:pt x="21600" y="14885"/>
                  </a:lnTo>
                  <a:lnTo>
                    <a:pt x="21600" y="14729"/>
                  </a:lnTo>
                  <a:lnTo>
                    <a:pt x="21600" y="14531"/>
                  </a:lnTo>
                  <a:lnTo>
                    <a:pt x="21577" y="14376"/>
                  </a:lnTo>
                  <a:lnTo>
                    <a:pt x="21532" y="14206"/>
                  </a:lnTo>
                  <a:lnTo>
                    <a:pt x="21487" y="14051"/>
                  </a:lnTo>
                  <a:lnTo>
                    <a:pt x="21419" y="13909"/>
                  </a:lnTo>
                  <a:lnTo>
                    <a:pt x="21351" y="13768"/>
                  </a:lnTo>
                  <a:lnTo>
                    <a:pt x="21204" y="13500"/>
                  </a:lnTo>
                  <a:lnTo>
                    <a:pt x="21035" y="13287"/>
                  </a:lnTo>
                  <a:lnTo>
                    <a:pt x="20809" y="13090"/>
                  </a:lnTo>
                  <a:lnTo>
                    <a:pt x="20594" y="12962"/>
                  </a:lnTo>
                  <a:lnTo>
                    <a:pt x="20357" y="12821"/>
                  </a:lnTo>
                  <a:lnTo>
                    <a:pt x="20120" y="12764"/>
                  </a:lnTo>
                  <a:lnTo>
                    <a:pt x="19882" y="12708"/>
                  </a:lnTo>
                  <a:lnTo>
                    <a:pt x="19645" y="12736"/>
                  </a:lnTo>
                  <a:lnTo>
                    <a:pt x="19430" y="12793"/>
                  </a:lnTo>
                  <a:lnTo>
                    <a:pt x="19227" y="12906"/>
                  </a:lnTo>
                  <a:lnTo>
                    <a:pt x="19148" y="12962"/>
                  </a:lnTo>
                  <a:lnTo>
                    <a:pt x="19058" y="13047"/>
                  </a:lnTo>
                  <a:lnTo>
                    <a:pt x="18990" y="13146"/>
                  </a:lnTo>
                  <a:lnTo>
                    <a:pt x="18911" y="13259"/>
                  </a:lnTo>
                  <a:lnTo>
                    <a:pt x="18775" y="13471"/>
                  </a:lnTo>
                  <a:lnTo>
                    <a:pt x="18628" y="13641"/>
                  </a:lnTo>
                  <a:lnTo>
                    <a:pt x="18470" y="13740"/>
                  </a:lnTo>
                  <a:lnTo>
                    <a:pt x="18301" y="13825"/>
                  </a:lnTo>
                  <a:lnTo>
                    <a:pt x="18143" y="13853"/>
                  </a:lnTo>
                  <a:lnTo>
                    <a:pt x="17973" y="13881"/>
                  </a:lnTo>
                  <a:lnTo>
                    <a:pt x="17804" y="13853"/>
                  </a:lnTo>
                  <a:lnTo>
                    <a:pt x="17646" y="13796"/>
                  </a:lnTo>
                  <a:lnTo>
                    <a:pt x="17499" y="13726"/>
                  </a:lnTo>
                  <a:lnTo>
                    <a:pt x="17341" y="13641"/>
                  </a:lnTo>
                  <a:lnTo>
                    <a:pt x="17216" y="13528"/>
                  </a:lnTo>
                  <a:lnTo>
                    <a:pt x="17103" y="13386"/>
                  </a:lnTo>
                  <a:lnTo>
                    <a:pt x="17024" y="13259"/>
                  </a:lnTo>
                  <a:lnTo>
                    <a:pt x="16934" y="13118"/>
                  </a:lnTo>
                  <a:lnTo>
                    <a:pt x="16889" y="12991"/>
                  </a:lnTo>
                  <a:lnTo>
                    <a:pt x="16889" y="12849"/>
                  </a:lnTo>
                  <a:lnTo>
                    <a:pt x="16889" y="12383"/>
                  </a:lnTo>
                  <a:lnTo>
                    <a:pt x="16889" y="11662"/>
                  </a:lnTo>
                  <a:lnTo>
                    <a:pt x="16889" y="10701"/>
                  </a:lnTo>
                  <a:lnTo>
                    <a:pt x="16889" y="9640"/>
                  </a:lnTo>
                  <a:lnTo>
                    <a:pt x="16889" y="8566"/>
                  </a:lnTo>
                  <a:lnTo>
                    <a:pt x="16889" y="7478"/>
                  </a:lnTo>
                  <a:lnTo>
                    <a:pt x="16889" y="6502"/>
                  </a:lnTo>
                  <a:lnTo>
                    <a:pt x="16889" y="5739"/>
                  </a:lnTo>
                  <a:lnTo>
                    <a:pt x="16674" y="5894"/>
                  </a:lnTo>
                  <a:lnTo>
                    <a:pt x="16414" y="6036"/>
                  </a:lnTo>
                  <a:lnTo>
                    <a:pt x="16154" y="6177"/>
                  </a:lnTo>
                  <a:lnTo>
                    <a:pt x="15849" y="6248"/>
                  </a:lnTo>
                  <a:lnTo>
                    <a:pt x="15544" y="6304"/>
                  </a:lnTo>
                  <a:lnTo>
                    <a:pt x="15217" y="6332"/>
                  </a:lnTo>
                  <a:lnTo>
                    <a:pt x="14866" y="6361"/>
                  </a:lnTo>
                  <a:lnTo>
                    <a:pt x="14550" y="6361"/>
                  </a:lnTo>
                  <a:lnTo>
                    <a:pt x="14200" y="6332"/>
                  </a:lnTo>
                  <a:lnTo>
                    <a:pt x="13850" y="6276"/>
                  </a:lnTo>
                  <a:lnTo>
                    <a:pt x="13522" y="6219"/>
                  </a:lnTo>
                  <a:lnTo>
                    <a:pt x="13206" y="6149"/>
                  </a:lnTo>
                  <a:lnTo>
                    <a:pt x="12901" y="6064"/>
                  </a:lnTo>
                  <a:lnTo>
                    <a:pt x="12618" y="5951"/>
                  </a:lnTo>
                  <a:lnTo>
                    <a:pt x="12358" y="5838"/>
                  </a:lnTo>
                  <a:lnTo>
                    <a:pt x="12121" y="5739"/>
                  </a:lnTo>
                  <a:lnTo>
                    <a:pt x="11941" y="5626"/>
                  </a:lnTo>
                  <a:lnTo>
                    <a:pt x="11794" y="5513"/>
                  </a:lnTo>
                  <a:lnTo>
                    <a:pt x="11658" y="5414"/>
                  </a:lnTo>
                  <a:lnTo>
                    <a:pt x="11556" y="5301"/>
                  </a:lnTo>
                  <a:lnTo>
                    <a:pt x="11466" y="5187"/>
                  </a:lnTo>
                  <a:lnTo>
                    <a:pt x="11398" y="5089"/>
                  </a:lnTo>
                  <a:lnTo>
                    <a:pt x="11376" y="4947"/>
                  </a:lnTo>
                  <a:lnTo>
                    <a:pt x="11353" y="4834"/>
                  </a:lnTo>
                  <a:lnTo>
                    <a:pt x="11353" y="4707"/>
                  </a:lnTo>
                  <a:lnTo>
                    <a:pt x="11376" y="4565"/>
                  </a:lnTo>
                  <a:lnTo>
                    <a:pt x="11443" y="4410"/>
                  </a:lnTo>
                  <a:lnTo>
                    <a:pt x="11511" y="4240"/>
                  </a:lnTo>
                  <a:lnTo>
                    <a:pt x="11703" y="3887"/>
                  </a:lnTo>
                  <a:lnTo>
                    <a:pt x="11986" y="3505"/>
                  </a:lnTo>
                  <a:lnTo>
                    <a:pt x="12144" y="3265"/>
                  </a:lnTo>
                  <a:lnTo>
                    <a:pt x="12246" y="3025"/>
                  </a:lnTo>
                  <a:lnTo>
                    <a:pt x="12336" y="2756"/>
                  </a:lnTo>
                  <a:lnTo>
                    <a:pt x="12404" y="2445"/>
                  </a:lnTo>
                  <a:lnTo>
                    <a:pt x="12438" y="2176"/>
                  </a:lnTo>
                  <a:lnTo>
                    <a:pt x="12438" y="1880"/>
                  </a:lnTo>
                  <a:lnTo>
                    <a:pt x="12404" y="1583"/>
                  </a:lnTo>
                  <a:lnTo>
                    <a:pt x="12336" y="1314"/>
                  </a:lnTo>
                  <a:lnTo>
                    <a:pt x="12246" y="1046"/>
                  </a:lnTo>
                  <a:lnTo>
                    <a:pt x="12099" y="791"/>
                  </a:lnTo>
                  <a:lnTo>
                    <a:pt x="12008" y="692"/>
                  </a:lnTo>
                  <a:lnTo>
                    <a:pt x="11918" y="579"/>
                  </a:lnTo>
                  <a:lnTo>
                    <a:pt x="11816" y="466"/>
                  </a:lnTo>
                  <a:lnTo>
                    <a:pt x="11703" y="381"/>
                  </a:lnTo>
                  <a:lnTo>
                    <a:pt x="11579" y="310"/>
                  </a:lnTo>
                  <a:lnTo>
                    <a:pt x="11443" y="226"/>
                  </a:lnTo>
                  <a:lnTo>
                    <a:pt x="11297" y="169"/>
                  </a:lnTo>
                  <a:lnTo>
                    <a:pt x="11138" y="113"/>
                  </a:lnTo>
                  <a:lnTo>
                    <a:pt x="10969" y="56"/>
                  </a:lnTo>
                  <a:lnTo>
                    <a:pt x="10800" y="28"/>
                  </a:lnTo>
                  <a:lnTo>
                    <a:pt x="10619" y="28"/>
                  </a:lnTo>
                  <a:lnTo>
                    <a:pt x="10404" y="28"/>
                  </a:lnTo>
                  <a:lnTo>
                    <a:pt x="10257" y="28"/>
                  </a:lnTo>
                  <a:lnTo>
                    <a:pt x="10076" y="56"/>
                  </a:lnTo>
                  <a:lnTo>
                    <a:pt x="9952" y="84"/>
                  </a:lnTo>
                  <a:lnTo>
                    <a:pt x="9794" y="141"/>
                  </a:lnTo>
                  <a:lnTo>
                    <a:pt x="9692" y="226"/>
                  </a:lnTo>
                  <a:lnTo>
                    <a:pt x="9557" y="282"/>
                  </a:lnTo>
                  <a:lnTo>
                    <a:pt x="9455" y="381"/>
                  </a:lnTo>
                  <a:lnTo>
                    <a:pt x="9365" y="466"/>
                  </a:lnTo>
                  <a:lnTo>
                    <a:pt x="9274" y="579"/>
                  </a:lnTo>
                  <a:lnTo>
                    <a:pt x="9184" y="692"/>
                  </a:lnTo>
                  <a:lnTo>
                    <a:pt x="9128" y="791"/>
                  </a:lnTo>
                  <a:lnTo>
                    <a:pt x="9060" y="932"/>
                  </a:lnTo>
                  <a:lnTo>
                    <a:pt x="8969" y="1201"/>
                  </a:lnTo>
                  <a:lnTo>
                    <a:pt x="8913" y="1498"/>
                  </a:lnTo>
                  <a:lnTo>
                    <a:pt x="8890" y="1795"/>
                  </a:lnTo>
                  <a:lnTo>
                    <a:pt x="8890" y="2120"/>
                  </a:lnTo>
                  <a:lnTo>
                    <a:pt x="8913" y="2445"/>
                  </a:lnTo>
                  <a:lnTo>
                    <a:pt x="8969" y="2756"/>
                  </a:lnTo>
                  <a:lnTo>
                    <a:pt x="9060" y="3081"/>
                  </a:lnTo>
                  <a:lnTo>
                    <a:pt x="9173" y="3378"/>
                  </a:lnTo>
                  <a:lnTo>
                    <a:pt x="9297" y="3647"/>
                  </a:lnTo>
                  <a:lnTo>
                    <a:pt x="9466" y="3887"/>
                  </a:lnTo>
                  <a:lnTo>
                    <a:pt x="9579" y="4085"/>
                  </a:lnTo>
                  <a:lnTo>
                    <a:pt x="9670" y="4269"/>
                  </a:lnTo>
                  <a:lnTo>
                    <a:pt x="9726" y="4467"/>
                  </a:lnTo>
                  <a:lnTo>
                    <a:pt x="9771" y="4650"/>
                  </a:lnTo>
                  <a:lnTo>
                    <a:pt x="9771" y="4834"/>
                  </a:lnTo>
                  <a:lnTo>
                    <a:pt x="9749" y="5032"/>
                  </a:lnTo>
                  <a:lnTo>
                    <a:pt x="9715" y="5216"/>
                  </a:lnTo>
                  <a:lnTo>
                    <a:pt x="9625" y="5385"/>
                  </a:lnTo>
                  <a:lnTo>
                    <a:pt x="9534" y="5513"/>
                  </a:lnTo>
                  <a:lnTo>
                    <a:pt x="9410" y="5626"/>
                  </a:lnTo>
                  <a:lnTo>
                    <a:pt x="9229" y="5710"/>
                  </a:lnTo>
                  <a:lnTo>
                    <a:pt x="9060" y="5767"/>
                  </a:lnTo>
                  <a:lnTo>
                    <a:pt x="8845" y="5767"/>
                  </a:lnTo>
                  <a:lnTo>
                    <a:pt x="8585" y="5739"/>
                  </a:lnTo>
                  <a:lnTo>
                    <a:pt x="8325" y="5654"/>
                  </a:lnTo>
                  <a:lnTo>
                    <a:pt x="8020" y="5513"/>
                  </a:lnTo>
                  <a:lnTo>
                    <a:pt x="7840" y="5442"/>
                  </a:lnTo>
                  <a:lnTo>
                    <a:pt x="7648" y="5385"/>
                  </a:lnTo>
                  <a:lnTo>
                    <a:pt x="7433" y="5329"/>
                  </a:lnTo>
                  <a:lnTo>
                    <a:pt x="7241" y="5301"/>
                  </a:lnTo>
                  <a:lnTo>
                    <a:pt x="6755" y="5301"/>
                  </a:lnTo>
                  <a:lnTo>
                    <a:pt x="6281" y="5329"/>
                  </a:lnTo>
                  <a:lnTo>
                    <a:pt x="5784" y="5385"/>
                  </a:lnTo>
                  <a:lnTo>
                    <a:pt x="5264" y="5498"/>
                  </a:lnTo>
                  <a:lnTo>
                    <a:pt x="4744" y="5597"/>
                  </a:lnTo>
                  <a:lnTo>
                    <a:pt x="4247" y="5739"/>
                  </a:lnTo>
                  <a:lnTo>
                    <a:pt x="4202" y="5894"/>
                  </a:lnTo>
                  <a:lnTo>
                    <a:pt x="4202" y="6191"/>
                  </a:lnTo>
                  <a:lnTo>
                    <a:pt x="4202" y="6545"/>
                  </a:lnTo>
                  <a:lnTo>
                    <a:pt x="4225" y="6954"/>
                  </a:lnTo>
                  <a:lnTo>
                    <a:pt x="4315" y="7930"/>
                  </a:lnTo>
                  <a:lnTo>
                    <a:pt x="4394" y="9018"/>
                  </a:lnTo>
                  <a:lnTo>
                    <a:pt x="4439" y="9570"/>
                  </a:lnTo>
                  <a:lnTo>
                    <a:pt x="4462" y="10107"/>
                  </a:lnTo>
                  <a:lnTo>
                    <a:pt x="4484" y="10630"/>
                  </a:lnTo>
                  <a:lnTo>
                    <a:pt x="4507" y="11082"/>
                  </a:lnTo>
                  <a:lnTo>
                    <a:pt x="4484" y="11520"/>
                  </a:lnTo>
                  <a:lnTo>
                    <a:pt x="4439" y="11874"/>
                  </a:lnTo>
                  <a:lnTo>
                    <a:pt x="4394" y="12029"/>
                  </a:lnTo>
                  <a:lnTo>
                    <a:pt x="4349" y="12171"/>
                  </a:lnTo>
                  <a:lnTo>
                    <a:pt x="4315" y="12284"/>
                  </a:lnTo>
                  <a:lnTo>
                    <a:pt x="4247" y="12354"/>
                  </a:lnTo>
                  <a:close/>
                </a:path>
              </a:pathLst>
            </a:custGeom>
            <a:solidFill>
              <a:srgbClr val="FFFFCC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4649" name="Puzzle4"/>
            <p:cNvSpPr>
              <a:spLocks noEditPoints="1" noChangeArrowheads="1"/>
            </p:cNvSpPr>
            <p:nvPr/>
          </p:nvSpPr>
          <p:spPr bwMode="auto">
            <a:xfrm>
              <a:off x="2192" y="1719"/>
              <a:ext cx="1072" cy="176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2075 w 21600"/>
                <a:gd name="T25" fmla="*/ 5660 h 21600"/>
                <a:gd name="T26" fmla="*/ 20210 w 21600"/>
                <a:gd name="T27" fmla="*/ 15976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3813" y="10590"/>
                  </a:moveTo>
                  <a:lnTo>
                    <a:pt x="3927" y="10513"/>
                  </a:lnTo>
                  <a:lnTo>
                    <a:pt x="4078" y="10425"/>
                  </a:lnTo>
                  <a:lnTo>
                    <a:pt x="4210" y="10359"/>
                  </a:lnTo>
                  <a:lnTo>
                    <a:pt x="4361" y="10315"/>
                  </a:lnTo>
                  <a:lnTo>
                    <a:pt x="4682" y="10237"/>
                  </a:lnTo>
                  <a:lnTo>
                    <a:pt x="5041" y="10193"/>
                  </a:lnTo>
                  <a:lnTo>
                    <a:pt x="5456" y="10171"/>
                  </a:lnTo>
                  <a:lnTo>
                    <a:pt x="5853" y="10193"/>
                  </a:lnTo>
                  <a:lnTo>
                    <a:pt x="6249" y="10260"/>
                  </a:lnTo>
                  <a:lnTo>
                    <a:pt x="6646" y="10337"/>
                  </a:lnTo>
                  <a:lnTo>
                    <a:pt x="7004" y="10469"/>
                  </a:lnTo>
                  <a:lnTo>
                    <a:pt x="7363" y="10612"/>
                  </a:lnTo>
                  <a:lnTo>
                    <a:pt x="7665" y="10788"/>
                  </a:lnTo>
                  <a:lnTo>
                    <a:pt x="7911" y="10998"/>
                  </a:lnTo>
                  <a:lnTo>
                    <a:pt x="8024" y="11097"/>
                  </a:lnTo>
                  <a:lnTo>
                    <a:pt x="8137" y="11207"/>
                  </a:lnTo>
                  <a:lnTo>
                    <a:pt x="8194" y="11340"/>
                  </a:lnTo>
                  <a:lnTo>
                    <a:pt x="8269" y="11461"/>
                  </a:lnTo>
                  <a:lnTo>
                    <a:pt x="8307" y="11593"/>
                  </a:lnTo>
                  <a:lnTo>
                    <a:pt x="8307" y="11714"/>
                  </a:lnTo>
                  <a:lnTo>
                    <a:pt x="8307" y="11868"/>
                  </a:lnTo>
                  <a:lnTo>
                    <a:pt x="8307" y="12012"/>
                  </a:lnTo>
                  <a:lnTo>
                    <a:pt x="8194" y="12265"/>
                  </a:lnTo>
                  <a:lnTo>
                    <a:pt x="8062" y="12519"/>
                  </a:lnTo>
                  <a:lnTo>
                    <a:pt x="7873" y="12706"/>
                  </a:lnTo>
                  <a:lnTo>
                    <a:pt x="7627" y="12904"/>
                  </a:lnTo>
                  <a:lnTo>
                    <a:pt x="7363" y="13048"/>
                  </a:lnTo>
                  <a:lnTo>
                    <a:pt x="7080" y="13180"/>
                  </a:lnTo>
                  <a:lnTo>
                    <a:pt x="6759" y="13257"/>
                  </a:lnTo>
                  <a:lnTo>
                    <a:pt x="6419" y="13345"/>
                  </a:lnTo>
                  <a:lnTo>
                    <a:pt x="6098" y="13389"/>
                  </a:lnTo>
                  <a:lnTo>
                    <a:pt x="5739" y="13389"/>
                  </a:lnTo>
                  <a:lnTo>
                    <a:pt x="5418" y="13389"/>
                  </a:lnTo>
                  <a:lnTo>
                    <a:pt x="5079" y="13345"/>
                  </a:lnTo>
                  <a:lnTo>
                    <a:pt x="4758" y="13301"/>
                  </a:lnTo>
                  <a:lnTo>
                    <a:pt x="4474" y="13213"/>
                  </a:lnTo>
                  <a:lnTo>
                    <a:pt x="4172" y="13114"/>
                  </a:lnTo>
                  <a:lnTo>
                    <a:pt x="3965" y="12982"/>
                  </a:lnTo>
                  <a:lnTo>
                    <a:pt x="3738" y="12838"/>
                  </a:lnTo>
                  <a:lnTo>
                    <a:pt x="3493" y="12706"/>
                  </a:lnTo>
                  <a:lnTo>
                    <a:pt x="3228" y="12607"/>
                  </a:lnTo>
                  <a:lnTo>
                    <a:pt x="2945" y="12519"/>
                  </a:lnTo>
                  <a:lnTo>
                    <a:pt x="2700" y="12431"/>
                  </a:lnTo>
                  <a:lnTo>
                    <a:pt x="2397" y="12375"/>
                  </a:lnTo>
                  <a:lnTo>
                    <a:pt x="2152" y="12331"/>
                  </a:lnTo>
                  <a:lnTo>
                    <a:pt x="1888" y="12309"/>
                  </a:lnTo>
                  <a:lnTo>
                    <a:pt x="1642" y="12309"/>
                  </a:lnTo>
                  <a:lnTo>
                    <a:pt x="1397" y="12331"/>
                  </a:lnTo>
                  <a:lnTo>
                    <a:pt x="1170" y="12397"/>
                  </a:lnTo>
                  <a:lnTo>
                    <a:pt x="962" y="12453"/>
                  </a:lnTo>
                  <a:lnTo>
                    <a:pt x="774" y="12563"/>
                  </a:lnTo>
                  <a:lnTo>
                    <a:pt x="623" y="12684"/>
                  </a:lnTo>
                  <a:lnTo>
                    <a:pt x="528" y="12838"/>
                  </a:lnTo>
                  <a:lnTo>
                    <a:pt x="453" y="13026"/>
                  </a:lnTo>
                  <a:lnTo>
                    <a:pt x="339" y="13477"/>
                  </a:lnTo>
                  <a:lnTo>
                    <a:pt x="226" y="13984"/>
                  </a:lnTo>
                  <a:lnTo>
                    <a:pt x="151" y="14535"/>
                  </a:lnTo>
                  <a:lnTo>
                    <a:pt x="113" y="15075"/>
                  </a:lnTo>
                  <a:lnTo>
                    <a:pt x="113" y="15626"/>
                  </a:lnTo>
                  <a:lnTo>
                    <a:pt x="151" y="16133"/>
                  </a:lnTo>
                  <a:lnTo>
                    <a:pt x="188" y="16376"/>
                  </a:lnTo>
                  <a:lnTo>
                    <a:pt x="264" y="16585"/>
                  </a:lnTo>
                  <a:lnTo>
                    <a:pt x="339" y="16773"/>
                  </a:lnTo>
                  <a:lnTo>
                    <a:pt x="453" y="16938"/>
                  </a:lnTo>
                  <a:lnTo>
                    <a:pt x="1095" y="16883"/>
                  </a:lnTo>
                  <a:lnTo>
                    <a:pt x="1963" y="16795"/>
                  </a:lnTo>
                  <a:lnTo>
                    <a:pt x="2945" y="16751"/>
                  </a:lnTo>
                  <a:lnTo>
                    <a:pt x="3965" y="16706"/>
                  </a:lnTo>
                  <a:lnTo>
                    <a:pt x="5022" y="16684"/>
                  </a:lnTo>
                  <a:lnTo>
                    <a:pt x="5947" y="16684"/>
                  </a:lnTo>
                  <a:lnTo>
                    <a:pt x="6759" y="16706"/>
                  </a:lnTo>
                  <a:lnTo>
                    <a:pt x="7363" y="16751"/>
                  </a:lnTo>
                  <a:lnTo>
                    <a:pt x="7948" y="16839"/>
                  </a:lnTo>
                  <a:lnTo>
                    <a:pt x="8458" y="16916"/>
                  </a:lnTo>
                  <a:lnTo>
                    <a:pt x="8893" y="17026"/>
                  </a:lnTo>
                  <a:lnTo>
                    <a:pt x="9289" y="17158"/>
                  </a:lnTo>
                  <a:lnTo>
                    <a:pt x="9572" y="17280"/>
                  </a:lnTo>
                  <a:lnTo>
                    <a:pt x="9799" y="17412"/>
                  </a:lnTo>
                  <a:lnTo>
                    <a:pt x="9969" y="17555"/>
                  </a:lnTo>
                  <a:lnTo>
                    <a:pt x="10120" y="17687"/>
                  </a:lnTo>
                  <a:lnTo>
                    <a:pt x="10158" y="17831"/>
                  </a:lnTo>
                  <a:lnTo>
                    <a:pt x="10195" y="17974"/>
                  </a:lnTo>
                  <a:lnTo>
                    <a:pt x="10158" y="18128"/>
                  </a:lnTo>
                  <a:lnTo>
                    <a:pt x="10082" y="18271"/>
                  </a:lnTo>
                  <a:lnTo>
                    <a:pt x="9969" y="18426"/>
                  </a:lnTo>
                  <a:lnTo>
                    <a:pt x="9837" y="18569"/>
                  </a:lnTo>
                  <a:lnTo>
                    <a:pt x="9648" y="18701"/>
                  </a:lnTo>
                  <a:lnTo>
                    <a:pt x="9440" y="18822"/>
                  </a:lnTo>
                  <a:lnTo>
                    <a:pt x="9213" y="18999"/>
                  </a:lnTo>
                  <a:lnTo>
                    <a:pt x="9044" y="19186"/>
                  </a:lnTo>
                  <a:lnTo>
                    <a:pt x="8893" y="19395"/>
                  </a:lnTo>
                  <a:lnTo>
                    <a:pt x="8817" y="19627"/>
                  </a:lnTo>
                  <a:lnTo>
                    <a:pt x="8779" y="19858"/>
                  </a:lnTo>
                  <a:lnTo>
                    <a:pt x="8779" y="20112"/>
                  </a:lnTo>
                  <a:lnTo>
                    <a:pt x="8855" y="20354"/>
                  </a:lnTo>
                  <a:lnTo>
                    <a:pt x="8968" y="20586"/>
                  </a:lnTo>
                  <a:lnTo>
                    <a:pt x="9138" y="20817"/>
                  </a:lnTo>
                  <a:lnTo>
                    <a:pt x="9365" y="21026"/>
                  </a:lnTo>
                  <a:lnTo>
                    <a:pt x="9610" y="21192"/>
                  </a:lnTo>
                  <a:lnTo>
                    <a:pt x="9950" y="21368"/>
                  </a:lnTo>
                  <a:lnTo>
                    <a:pt x="10120" y="21445"/>
                  </a:lnTo>
                  <a:lnTo>
                    <a:pt x="10346" y="21511"/>
                  </a:lnTo>
                  <a:lnTo>
                    <a:pt x="10516" y="21555"/>
                  </a:lnTo>
                  <a:lnTo>
                    <a:pt x="10743" y="21600"/>
                  </a:lnTo>
                  <a:lnTo>
                    <a:pt x="10988" y="21644"/>
                  </a:lnTo>
                  <a:lnTo>
                    <a:pt x="11215" y="21666"/>
                  </a:lnTo>
                  <a:lnTo>
                    <a:pt x="11498" y="21666"/>
                  </a:lnTo>
                  <a:lnTo>
                    <a:pt x="11762" y="21666"/>
                  </a:lnTo>
                  <a:lnTo>
                    <a:pt x="12253" y="21644"/>
                  </a:lnTo>
                  <a:lnTo>
                    <a:pt x="12763" y="21577"/>
                  </a:lnTo>
                  <a:lnTo>
                    <a:pt x="13197" y="21467"/>
                  </a:lnTo>
                  <a:lnTo>
                    <a:pt x="13556" y="21346"/>
                  </a:lnTo>
                  <a:lnTo>
                    <a:pt x="13896" y="21192"/>
                  </a:lnTo>
                  <a:lnTo>
                    <a:pt x="14179" y="21026"/>
                  </a:lnTo>
                  <a:lnTo>
                    <a:pt x="14444" y="20839"/>
                  </a:lnTo>
                  <a:lnTo>
                    <a:pt x="14576" y="20641"/>
                  </a:lnTo>
                  <a:lnTo>
                    <a:pt x="14727" y="20431"/>
                  </a:lnTo>
                  <a:lnTo>
                    <a:pt x="14765" y="20200"/>
                  </a:lnTo>
                  <a:lnTo>
                    <a:pt x="14802" y="19991"/>
                  </a:lnTo>
                  <a:lnTo>
                    <a:pt x="14727" y="19759"/>
                  </a:lnTo>
                  <a:lnTo>
                    <a:pt x="14613" y="19550"/>
                  </a:lnTo>
                  <a:lnTo>
                    <a:pt x="14444" y="19307"/>
                  </a:lnTo>
                  <a:lnTo>
                    <a:pt x="14217" y="19098"/>
                  </a:lnTo>
                  <a:lnTo>
                    <a:pt x="13934" y="18911"/>
                  </a:lnTo>
                  <a:lnTo>
                    <a:pt x="13669" y="18745"/>
                  </a:lnTo>
                  <a:lnTo>
                    <a:pt x="13462" y="18547"/>
                  </a:lnTo>
                  <a:lnTo>
                    <a:pt x="13311" y="18337"/>
                  </a:lnTo>
                  <a:lnTo>
                    <a:pt x="13197" y="18150"/>
                  </a:lnTo>
                  <a:lnTo>
                    <a:pt x="13122" y="17941"/>
                  </a:lnTo>
                  <a:lnTo>
                    <a:pt x="13122" y="17720"/>
                  </a:lnTo>
                  <a:lnTo>
                    <a:pt x="13122" y="17533"/>
                  </a:lnTo>
                  <a:lnTo>
                    <a:pt x="13197" y="17346"/>
                  </a:lnTo>
                  <a:lnTo>
                    <a:pt x="13273" y="17158"/>
                  </a:lnTo>
                  <a:lnTo>
                    <a:pt x="13386" y="16982"/>
                  </a:lnTo>
                  <a:lnTo>
                    <a:pt x="13537" y="16839"/>
                  </a:lnTo>
                  <a:lnTo>
                    <a:pt x="13707" y="16706"/>
                  </a:lnTo>
                  <a:lnTo>
                    <a:pt x="13896" y="16607"/>
                  </a:lnTo>
                  <a:lnTo>
                    <a:pt x="14104" y="16519"/>
                  </a:lnTo>
                  <a:lnTo>
                    <a:pt x="14330" y="16453"/>
                  </a:lnTo>
                  <a:lnTo>
                    <a:pt x="14538" y="16431"/>
                  </a:lnTo>
                  <a:lnTo>
                    <a:pt x="14897" y="16453"/>
                  </a:lnTo>
                  <a:lnTo>
                    <a:pt x="15406" y="16497"/>
                  </a:lnTo>
                  <a:lnTo>
                    <a:pt x="16105" y="16541"/>
                  </a:lnTo>
                  <a:lnTo>
                    <a:pt x="16898" y="16607"/>
                  </a:lnTo>
                  <a:lnTo>
                    <a:pt x="17804" y="16651"/>
                  </a:lnTo>
                  <a:lnTo>
                    <a:pt x="18786" y="16684"/>
                  </a:lnTo>
                  <a:lnTo>
                    <a:pt x="19844" y="16728"/>
                  </a:lnTo>
                  <a:lnTo>
                    <a:pt x="20920" y="16751"/>
                  </a:lnTo>
                  <a:lnTo>
                    <a:pt x="21109" y="16497"/>
                  </a:lnTo>
                  <a:lnTo>
                    <a:pt x="21241" y="16222"/>
                  </a:lnTo>
                  <a:lnTo>
                    <a:pt x="21392" y="15946"/>
                  </a:lnTo>
                  <a:lnTo>
                    <a:pt x="21467" y="15648"/>
                  </a:lnTo>
                  <a:lnTo>
                    <a:pt x="21543" y="15351"/>
                  </a:lnTo>
                  <a:lnTo>
                    <a:pt x="21618" y="15042"/>
                  </a:lnTo>
                  <a:lnTo>
                    <a:pt x="21618" y="14745"/>
                  </a:lnTo>
                  <a:lnTo>
                    <a:pt x="21618" y="14447"/>
                  </a:lnTo>
                  <a:lnTo>
                    <a:pt x="21618" y="14150"/>
                  </a:lnTo>
                  <a:lnTo>
                    <a:pt x="21581" y="13852"/>
                  </a:lnTo>
                  <a:lnTo>
                    <a:pt x="21505" y="13577"/>
                  </a:lnTo>
                  <a:lnTo>
                    <a:pt x="21430" y="13301"/>
                  </a:lnTo>
                  <a:lnTo>
                    <a:pt x="21354" y="13048"/>
                  </a:lnTo>
                  <a:lnTo>
                    <a:pt x="21241" y="12816"/>
                  </a:lnTo>
                  <a:lnTo>
                    <a:pt x="21146" y="12607"/>
                  </a:lnTo>
                  <a:lnTo>
                    <a:pt x="21033" y="12431"/>
                  </a:lnTo>
                  <a:lnTo>
                    <a:pt x="20920" y="12265"/>
                  </a:lnTo>
                  <a:lnTo>
                    <a:pt x="20769" y="12144"/>
                  </a:lnTo>
                  <a:lnTo>
                    <a:pt x="20637" y="12034"/>
                  </a:lnTo>
                  <a:lnTo>
                    <a:pt x="20486" y="11946"/>
                  </a:lnTo>
                  <a:lnTo>
                    <a:pt x="20297" y="11891"/>
                  </a:lnTo>
                  <a:lnTo>
                    <a:pt x="20165" y="11846"/>
                  </a:lnTo>
                  <a:lnTo>
                    <a:pt x="19976" y="11824"/>
                  </a:lnTo>
                  <a:lnTo>
                    <a:pt x="19806" y="11802"/>
                  </a:lnTo>
                  <a:lnTo>
                    <a:pt x="19390" y="11824"/>
                  </a:lnTo>
                  <a:lnTo>
                    <a:pt x="18956" y="11891"/>
                  </a:lnTo>
                  <a:lnTo>
                    <a:pt x="18503" y="11968"/>
                  </a:lnTo>
                  <a:lnTo>
                    <a:pt x="17993" y="12078"/>
                  </a:lnTo>
                  <a:lnTo>
                    <a:pt x="17653" y="12144"/>
                  </a:lnTo>
                  <a:lnTo>
                    <a:pt x="17332" y="12199"/>
                  </a:lnTo>
                  <a:lnTo>
                    <a:pt x="17049" y="12221"/>
                  </a:lnTo>
                  <a:lnTo>
                    <a:pt x="16747" y="12243"/>
                  </a:lnTo>
                  <a:lnTo>
                    <a:pt x="16464" y="12243"/>
                  </a:lnTo>
                  <a:lnTo>
                    <a:pt x="16218" y="12243"/>
                  </a:lnTo>
                  <a:lnTo>
                    <a:pt x="15992" y="12221"/>
                  </a:lnTo>
                  <a:lnTo>
                    <a:pt x="15746" y="12199"/>
                  </a:lnTo>
                  <a:lnTo>
                    <a:pt x="15520" y="12155"/>
                  </a:lnTo>
                  <a:lnTo>
                    <a:pt x="15350" y="12122"/>
                  </a:lnTo>
                  <a:lnTo>
                    <a:pt x="15161" y="12056"/>
                  </a:lnTo>
                  <a:lnTo>
                    <a:pt x="14972" y="11990"/>
                  </a:lnTo>
                  <a:lnTo>
                    <a:pt x="14689" y="11846"/>
                  </a:lnTo>
                  <a:lnTo>
                    <a:pt x="14444" y="11670"/>
                  </a:lnTo>
                  <a:lnTo>
                    <a:pt x="14255" y="11483"/>
                  </a:lnTo>
                  <a:lnTo>
                    <a:pt x="14104" y="11295"/>
                  </a:lnTo>
                  <a:lnTo>
                    <a:pt x="14028" y="11086"/>
                  </a:lnTo>
                  <a:lnTo>
                    <a:pt x="13972" y="10888"/>
                  </a:lnTo>
                  <a:lnTo>
                    <a:pt x="13972" y="10700"/>
                  </a:lnTo>
                  <a:lnTo>
                    <a:pt x="14009" y="10513"/>
                  </a:lnTo>
                  <a:lnTo>
                    <a:pt x="14066" y="10359"/>
                  </a:lnTo>
                  <a:lnTo>
                    <a:pt x="14179" y="10215"/>
                  </a:lnTo>
                  <a:lnTo>
                    <a:pt x="14406" y="10006"/>
                  </a:lnTo>
                  <a:lnTo>
                    <a:pt x="14651" y="9830"/>
                  </a:lnTo>
                  <a:lnTo>
                    <a:pt x="14878" y="9686"/>
                  </a:lnTo>
                  <a:lnTo>
                    <a:pt x="15123" y="9554"/>
                  </a:lnTo>
                  <a:lnTo>
                    <a:pt x="15350" y="9477"/>
                  </a:lnTo>
                  <a:lnTo>
                    <a:pt x="15558" y="9411"/>
                  </a:lnTo>
                  <a:lnTo>
                    <a:pt x="15803" y="9345"/>
                  </a:lnTo>
                  <a:lnTo>
                    <a:pt x="16030" y="9323"/>
                  </a:lnTo>
                  <a:lnTo>
                    <a:pt x="16256" y="9301"/>
                  </a:lnTo>
                  <a:lnTo>
                    <a:pt x="16464" y="9323"/>
                  </a:lnTo>
                  <a:lnTo>
                    <a:pt x="16690" y="9345"/>
                  </a:lnTo>
                  <a:lnTo>
                    <a:pt x="16898" y="9367"/>
                  </a:lnTo>
                  <a:lnTo>
                    <a:pt x="17332" y="9477"/>
                  </a:lnTo>
                  <a:lnTo>
                    <a:pt x="17767" y="9598"/>
                  </a:lnTo>
                  <a:lnTo>
                    <a:pt x="18163" y="9731"/>
                  </a:lnTo>
                  <a:lnTo>
                    <a:pt x="18597" y="9874"/>
                  </a:lnTo>
                  <a:lnTo>
                    <a:pt x="18994" y="10006"/>
                  </a:lnTo>
                  <a:lnTo>
                    <a:pt x="19428" y="10083"/>
                  </a:lnTo>
                  <a:lnTo>
                    <a:pt x="19617" y="10127"/>
                  </a:lnTo>
                  <a:lnTo>
                    <a:pt x="19844" y="10149"/>
                  </a:lnTo>
                  <a:lnTo>
                    <a:pt x="20013" y="10149"/>
                  </a:lnTo>
                  <a:lnTo>
                    <a:pt x="20240" y="10127"/>
                  </a:lnTo>
                  <a:lnTo>
                    <a:pt x="20410" y="10105"/>
                  </a:lnTo>
                  <a:lnTo>
                    <a:pt x="20637" y="10061"/>
                  </a:lnTo>
                  <a:lnTo>
                    <a:pt x="20844" y="9984"/>
                  </a:lnTo>
                  <a:lnTo>
                    <a:pt x="21033" y="9896"/>
                  </a:lnTo>
                  <a:lnTo>
                    <a:pt x="21146" y="9830"/>
                  </a:lnTo>
                  <a:lnTo>
                    <a:pt x="21203" y="9753"/>
                  </a:lnTo>
                  <a:lnTo>
                    <a:pt x="21279" y="9642"/>
                  </a:lnTo>
                  <a:lnTo>
                    <a:pt x="21354" y="9521"/>
                  </a:lnTo>
                  <a:lnTo>
                    <a:pt x="21430" y="9246"/>
                  </a:lnTo>
                  <a:lnTo>
                    <a:pt x="21430" y="8904"/>
                  </a:lnTo>
                  <a:lnTo>
                    <a:pt x="21430" y="8540"/>
                  </a:lnTo>
                  <a:lnTo>
                    <a:pt x="21392" y="8144"/>
                  </a:lnTo>
                  <a:lnTo>
                    <a:pt x="21354" y="7714"/>
                  </a:lnTo>
                  <a:lnTo>
                    <a:pt x="21279" y="7295"/>
                  </a:lnTo>
                  <a:lnTo>
                    <a:pt x="21146" y="6446"/>
                  </a:lnTo>
                  <a:lnTo>
                    <a:pt x="20995" y="5686"/>
                  </a:lnTo>
                  <a:lnTo>
                    <a:pt x="20958" y="5366"/>
                  </a:lnTo>
                  <a:lnTo>
                    <a:pt x="20958" y="5091"/>
                  </a:lnTo>
                  <a:lnTo>
                    <a:pt x="20958" y="4860"/>
                  </a:lnTo>
                  <a:lnTo>
                    <a:pt x="21033" y="4716"/>
                  </a:lnTo>
                  <a:lnTo>
                    <a:pt x="20637" y="4860"/>
                  </a:lnTo>
                  <a:lnTo>
                    <a:pt x="20127" y="4992"/>
                  </a:lnTo>
                  <a:lnTo>
                    <a:pt x="19617" y="5069"/>
                  </a:lnTo>
                  <a:lnTo>
                    <a:pt x="19032" y="5157"/>
                  </a:lnTo>
                  <a:lnTo>
                    <a:pt x="18465" y="5201"/>
                  </a:lnTo>
                  <a:lnTo>
                    <a:pt x="17842" y="5245"/>
                  </a:lnTo>
                  <a:lnTo>
                    <a:pt x="17219" y="5267"/>
                  </a:lnTo>
                  <a:lnTo>
                    <a:pt x="16615" y="5267"/>
                  </a:lnTo>
                  <a:lnTo>
                    <a:pt x="15992" y="5245"/>
                  </a:lnTo>
                  <a:lnTo>
                    <a:pt x="15369" y="5201"/>
                  </a:lnTo>
                  <a:lnTo>
                    <a:pt x="14840" y="5157"/>
                  </a:lnTo>
                  <a:lnTo>
                    <a:pt x="14293" y="5091"/>
                  </a:lnTo>
                  <a:lnTo>
                    <a:pt x="13783" y="5014"/>
                  </a:lnTo>
                  <a:lnTo>
                    <a:pt x="13386" y="4926"/>
                  </a:lnTo>
                  <a:lnTo>
                    <a:pt x="13027" y="4815"/>
                  </a:lnTo>
                  <a:lnTo>
                    <a:pt x="12725" y="4716"/>
                  </a:lnTo>
                  <a:lnTo>
                    <a:pt x="12480" y="4606"/>
                  </a:lnTo>
                  <a:lnTo>
                    <a:pt x="12291" y="4496"/>
                  </a:lnTo>
                  <a:lnTo>
                    <a:pt x="12197" y="4397"/>
                  </a:lnTo>
                  <a:lnTo>
                    <a:pt x="12083" y="4286"/>
                  </a:lnTo>
                  <a:lnTo>
                    <a:pt x="12046" y="4187"/>
                  </a:lnTo>
                  <a:lnTo>
                    <a:pt x="12008" y="4077"/>
                  </a:lnTo>
                  <a:lnTo>
                    <a:pt x="12046" y="3967"/>
                  </a:lnTo>
                  <a:lnTo>
                    <a:pt x="12121" y="3868"/>
                  </a:lnTo>
                  <a:lnTo>
                    <a:pt x="12197" y="3735"/>
                  </a:lnTo>
                  <a:lnTo>
                    <a:pt x="12291" y="3614"/>
                  </a:lnTo>
                  <a:lnTo>
                    <a:pt x="12442" y="3482"/>
                  </a:lnTo>
                  <a:lnTo>
                    <a:pt x="12631" y="3361"/>
                  </a:lnTo>
                  <a:lnTo>
                    <a:pt x="13065" y="3085"/>
                  </a:lnTo>
                  <a:lnTo>
                    <a:pt x="13537" y="2766"/>
                  </a:lnTo>
                  <a:lnTo>
                    <a:pt x="13783" y="2578"/>
                  </a:lnTo>
                  <a:lnTo>
                    <a:pt x="13934" y="2380"/>
                  </a:lnTo>
                  <a:lnTo>
                    <a:pt x="14028" y="2171"/>
                  </a:lnTo>
                  <a:lnTo>
                    <a:pt x="14104" y="1961"/>
                  </a:lnTo>
                  <a:lnTo>
                    <a:pt x="14104" y="1730"/>
                  </a:lnTo>
                  <a:lnTo>
                    <a:pt x="14066" y="1498"/>
                  </a:lnTo>
                  <a:lnTo>
                    <a:pt x="13972" y="1267"/>
                  </a:lnTo>
                  <a:lnTo>
                    <a:pt x="13820" y="1057"/>
                  </a:lnTo>
                  <a:lnTo>
                    <a:pt x="13594" y="837"/>
                  </a:lnTo>
                  <a:lnTo>
                    <a:pt x="13386" y="628"/>
                  </a:lnTo>
                  <a:lnTo>
                    <a:pt x="13103" y="462"/>
                  </a:lnTo>
                  <a:lnTo>
                    <a:pt x="12763" y="308"/>
                  </a:lnTo>
                  <a:lnTo>
                    <a:pt x="12404" y="187"/>
                  </a:lnTo>
                  <a:lnTo>
                    <a:pt x="12008" y="77"/>
                  </a:lnTo>
                  <a:lnTo>
                    <a:pt x="11574" y="33"/>
                  </a:lnTo>
                  <a:lnTo>
                    <a:pt x="11102" y="11"/>
                  </a:lnTo>
                  <a:lnTo>
                    <a:pt x="10667" y="11"/>
                  </a:lnTo>
                  <a:lnTo>
                    <a:pt x="10233" y="77"/>
                  </a:lnTo>
                  <a:lnTo>
                    <a:pt x="9837" y="187"/>
                  </a:lnTo>
                  <a:lnTo>
                    <a:pt x="9440" y="286"/>
                  </a:lnTo>
                  <a:lnTo>
                    <a:pt x="9062" y="462"/>
                  </a:lnTo>
                  <a:lnTo>
                    <a:pt x="8741" y="628"/>
                  </a:lnTo>
                  <a:lnTo>
                    <a:pt x="8458" y="815"/>
                  </a:lnTo>
                  <a:lnTo>
                    <a:pt x="8232" y="1035"/>
                  </a:lnTo>
                  <a:lnTo>
                    <a:pt x="8062" y="1245"/>
                  </a:lnTo>
                  <a:lnTo>
                    <a:pt x="7911" y="1476"/>
                  </a:lnTo>
                  <a:lnTo>
                    <a:pt x="7835" y="1708"/>
                  </a:lnTo>
                  <a:lnTo>
                    <a:pt x="7797" y="1961"/>
                  </a:lnTo>
                  <a:lnTo>
                    <a:pt x="7835" y="2193"/>
                  </a:lnTo>
                  <a:lnTo>
                    <a:pt x="7948" y="2402"/>
                  </a:lnTo>
                  <a:lnTo>
                    <a:pt x="8062" y="2534"/>
                  </a:lnTo>
                  <a:lnTo>
                    <a:pt x="8175" y="2644"/>
                  </a:lnTo>
                  <a:lnTo>
                    <a:pt x="8269" y="2744"/>
                  </a:lnTo>
                  <a:lnTo>
                    <a:pt x="8420" y="2832"/>
                  </a:lnTo>
                  <a:lnTo>
                    <a:pt x="8704" y="3019"/>
                  </a:lnTo>
                  <a:lnTo>
                    <a:pt x="8968" y="3206"/>
                  </a:lnTo>
                  <a:lnTo>
                    <a:pt x="9138" y="3405"/>
                  </a:lnTo>
                  <a:lnTo>
                    <a:pt x="9327" y="3570"/>
                  </a:lnTo>
                  <a:lnTo>
                    <a:pt x="9440" y="3735"/>
                  </a:lnTo>
                  <a:lnTo>
                    <a:pt x="9516" y="3890"/>
                  </a:lnTo>
                  <a:lnTo>
                    <a:pt x="9534" y="4033"/>
                  </a:lnTo>
                  <a:lnTo>
                    <a:pt x="9534" y="4165"/>
                  </a:lnTo>
                  <a:lnTo>
                    <a:pt x="9516" y="4286"/>
                  </a:lnTo>
                  <a:lnTo>
                    <a:pt x="9440" y="4397"/>
                  </a:lnTo>
                  <a:lnTo>
                    <a:pt x="9327" y="4496"/>
                  </a:lnTo>
                  <a:lnTo>
                    <a:pt x="9176" y="4562"/>
                  </a:lnTo>
                  <a:lnTo>
                    <a:pt x="9006" y="4628"/>
                  </a:lnTo>
                  <a:lnTo>
                    <a:pt x="8779" y="4694"/>
                  </a:lnTo>
                  <a:lnTo>
                    <a:pt x="8534" y="4716"/>
                  </a:lnTo>
                  <a:lnTo>
                    <a:pt x="8232" y="4716"/>
                  </a:lnTo>
                  <a:lnTo>
                    <a:pt x="7118" y="4738"/>
                  </a:lnTo>
                  <a:lnTo>
                    <a:pt x="5947" y="4771"/>
                  </a:lnTo>
                  <a:lnTo>
                    <a:pt x="4795" y="4815"/>
                  </a:lnTo>
                  <a:lnTo>
                    <a:pt x="3681" y="4860"/>
                  </a:lnTo>
                  <a:lnTo>
                    <a:pt x="2662" y="4882"/>
                  </a:lnTo>
                  <a:lnTo>
                    <a:pt x="1755" y="4882"/>
                  </a:lnTo>
                  <a:lnTo>
                    <a:pt x="1359" y="4860"/>
                  </a:lnTo>
                  <a:lnTo>
                    <a:pt x="981" y="4837"/>
                  </a:lnTo>
                  <a:lnTo>
                    <a:pt x="698" y="4771"/>
                  </a:lnTo>
                  <a:lnTo>
                    <a:pt x="453" y="4716"/>
                  </a:lnTo>
                  <a:lnTo>
                    <a:pt x="453" y="5322"/>
                  </a:lnTo>
                  <a:lnTo>
                    <a:pt x="453" y="6083"/>
                  </a:lnTo>
                  <a:lnTo>
                    <a:pt x="453" y="6909"/>
                  </a:lnTo>
                  <a:lnTo>
                    <a:pt x="453" y="7780"/>
                  </a:lnTo>
                  <a:lnTo>
                    <a:pt x="453" y="8606"/>
                  </a:lnTo>
                  <a:lnTo>
                    <a:pt x="453" y="9345"/>
                  </a:lnTo>
                  <a:lnTo>
                    <a:pt x="453" y="9918"/>
                  </a:lnTo>
                  <a:lnTo>
                    <a:pt x="453" y="10282"/>
                  </a:lnTo>
                  <a:lnTo>
                    <a:pt x="490" y="10381"/>
                  </a:lnTo>
                  <a:lnTo>
                    <a:pt x="547" y="10491"/>
                  </a:lnTo>
                  <a:lnTo>
                    <a:pt x="660" y="10590"/>
                  </a:lnTo>
                  <a:lnTo>
                    <a:pt x="811" y="10700"/>
                  </a:lnTo>
                  <a:lnTo>
                    <a:pt x="981" y="10811"/>
                  </a:lnTo>
                  <a:lnTo>
                    <a:pt x="1208" y="10888"/>
                  </a:lnTo>
                  <a:lnTo>
                    <a:pt x="1453" y="10954"/>
                  </a:lnTo>
                  <a:lnTo>
                    <a:pt x="1718" y="11020"/>
                  </a:lnTo>
                  <a:lnTo>
                    <a:pt x="1963" y="11064"/>
                  </a:lnTo>
                  <a:lnTo>
                    <a:pt x="2265" y="11086"/>
                  </a:lnTo>
                  <a:lnTo>
                    <a:pt x="2548" y="11064"/>
                  </a:lnTo>
                  <a:lnTo>
                    <a:pt x="2794" y="11042"/>
                  </a:lnTo>
                  <a:lnTo>
                    <a:pt x="3096" y="10976"/>
                  </a:lnTo>
                  <a:lnTo>
                    <a:pt x="3341" y="10888"/>
                  </a:lnTo>
                  <a:lnTo>
                    <a:pt x="3606" y="10766"/>
                  </a:lnTo>
                  <a:lnTo>
                    <a:pt x="3813" y="10590"/>
                  </a:lnTo>
                  <a:close/>
                </a:path>
              </a:pathLst>
            </a:custGeom>
            <a:solidFill>
              <a:srgbClr val="D8EBB3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4650" name="Puzzle1"/>
            <p:cNvSpPr>
              <a:spLocks noEditPoints="1" noChangeArrowheads="1"/>
            </p:cNvSpPr>
            <p:nvPr/>
          </p:nvSpPr>
          <p:spPr bwMode="auto">
            <a:xfrm>
              <a:off x="1824" y="1091"/>
              <a:ext cx="1800" cy="105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6084 w 21600"/>
                <a:gd name="T25" fmla="*/ 2569 h 21600"/>
                <a:gd name="T26" fmla="*/ 16128 w 21600"/>
                <a:gd name="T27" fmla="*/ 19545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9360" y="20836"/>
                  </a:moveTo>
                  <a:lnTo>
                    <a:pt x="9528" y="20836"/>
                  </a:lnTo>
                  <a:lnTo>
                    <a:pt x="9686" y="20762"/>
                  </a:lnTo>
                  <a:lnTo>
                    <a:pt x="9810" y="20687"/>
                  </a:lnTo>
                  <a:lnTo>
                    <a:pt x="9922" y="20575"/>
                  </a:lnTo>
                  <a:lnTo>
                    <a:pt x="10012" y="20426"/>
                  </a:lnTo>
                  <a:lnTo>
                    <a:pt x="10068" y="20296"/>
                  </a:lnTo>
                  <a:lnTo>
                    <a:pt x="10113" y="20110"/>
                  </a:lnTo>
                  <a:lnTo>
                    <a:pt x="10136" y="19905"/>
                  </a:lnTo>
                  <a:lnTo>
                    <a:pt x="10136" y="19682"/>
                  </a:lnTo>
                  <a:lnTo>
                    <a:pt x="10113" y="19440"/>
                  </a:lnTo>
                  <a:lnTo>
                    <a:pt x="10068" y="19142"/>
                  </a:lnTo>
                  <a:lnTo>
                    <a:pt x="10012" y="18900"/>
                  </a:lnTo>
                  <a:lnTo>
                    <a:pt x="9900" y="18620"/>
                  </a:lnTo>
                  <a:lnTo>
                    <a:pt x="9787" y="18285"/>
                  </a:lnTo>
                  <a:lnTo>
                    <a:pt x="9641" y="17968"/>
                  </a:lnTo>
                  <a:lnTo>
                    <a:pt x="9472" y="17652"/>
                  </a:lnTo>
                  <a:lnTo>
                    <a:pt x="9382" y="17466"/>
                  </a:lnTo>
                  <a:lnTo>
                    <a:pt x="9315" y="17298"/>
                  </a:lnTo>
                  <a:lnTo>
                    <a:pt x="9258" y="17112"/>
                  </a:lnTo>
                  <a:lnTo>
                    <a:pt x="9191" y="16926"/>
                  </a:lnTo>
                  <a:lnTo>
                    <a:pt x="9123" y="16535"/>
                  </a:lnTo>
                  <a:lnTo>
                    <a:pt x="9101" y="16144"/>
                  </a:lnTo>
                  <a:lnTo>
                    <a:pt x="9101" y="15753"/>
                  </a:lnTo>
                  <a:lnTo>
                    <a:pt x="9168" y="15362"/>
                  </a:lnTo>
                  <a:lnTo>
                    <a:pt x="9236" y="14971"/>
                  </a:lnTo>
                  <a:lnTo>
                    <a:pt x="9360" y="14580"/>
                  </a:lnTo>
                  <a:lnTo>
                    <a:pt x="9495" y="14244"/>
                  </a:lnTo>
                  <a:lnTo>
                    <a:pt x="9663" y="13891"/>
                  </a:lnTo>
                  <a:lnTo>
                    <a:pt x="9855" y="13611"/>
                  </a:lnTo>
                  <a:lnTo>
                    <a:pt x="10068" y="13351"/>
                  </a:lnTo>
                  <a:lnTo>
                    <a:pt x="10293" y="13146"/>
                  </a:lnTo>
                  <a:lnTo>
                    <a:pt x="10552" y="12997"/>
                  </a:lnTo>
                  <a:lnTo>
                    <a:pt x="10811" y="12885"/>
                  </a:lnTo>
                  <a:lnTo>
                    <a:pt x="11069" y="12866"/>
                  </a:lnTo>
                  <a:lnTo>
                    <a:pt x="11351" y="12885"/>
                  </a:lnTo>
                  <a:lnTo>
                    <a:pt x="11610" y="12997"/>
                  </a:lnTo>
                  <a:lnTo>
                    <a:pt x="11846" y="13183"/>
                  </a:lnTo>
                  <a:lnTo>
                    <a:pt x="12060" y="13388"/>
                  </a:lnTo>
                  <a:lnTo>
                    <a:pt x="12251" y="13648"/>
                  </a:lnTo>
                  <a:lnTo>
                    <a:pt x="12419" y="13928"/>
                  </a:lnTo>
                  <a:lnTo>
                    <a:pt x="12555" y="14244"/>
                  </a:lnTo>
                  <a:lnTo>
                    <a:pt x="12690" y="14617"/>
                  </a:lnTo>
                  <a:lnTo>
                    <a:pt x="12768" y="15008"/>
                  </a:lnTo>
                  <a:lnTo>
                    <a:pt x="12836" y="15399"/>
                  </a:lnTo>
                  <a:lnTo>
                    <a:pt x="12858" y="15753"/>
                  </a:lnTo>
                  <a:lnTo>
                    <a:pt x="12858" y="16144"/>
                  </a:lnTo>
                  <a:lnTo>
                    <a:pt x="12813" y="16535"/>
                  </a:lnTo>
                  <a:lnTo>
                    <a:pt x="12746" y="16888"/>
                  </a:lnTo>
                  <a:lnTo>
                    <a:pt x="12667" y="17224"/>
                  </a:lnTo>
                  <a:lnTo>
                    <a:pt x="12510" y="17503"/>
                  </a:lnTo>
                  <a:lnTo>
                    <a:pt x="12228" y="18043"/>
                  </a:lnTo>
                  <a:lnTo>
                    <a:pt x="11970" y="18546"/>
                  </a:lnTo>
                  <a:lnTo>
                    <a:pt x="11868" y="18751"/>
                  </a:lnTo>
                  <a:lnTo>
                    <a:pt x="11778" y="18974"/>
                  </a:lnTo>
                  <a:lnTo>
                    <a:pt x="11711" y="19179"/>
                  </a:lnTo>
                  <a:lnTo>
                    <a:pt x="11666" y="19365"/>
                  </a:lnTo>
                  <a:lnTo>
                    <a:pt x="11632" y="19570"/>
                  </a:lnTo>
                  <a:lnTo>
                    <a:pt x="11632" y="19756"/>
                  </a:lnTo>
                  <a:lnTo>
                    <a:pt x="11632" y="19942"/>
                  </a:lnTo>
                  <a:lnTo>
                    <a:pt x="11643" y="20110"/>
                  </a:lnTo>
                  <a:lnTo>
                    <a:pt x="11711" y="20296"/>
                  </a:lnTo>
                  <a:lnTo>
                    <a:pt x="11801" y="20464"/>
                  </a:lnTo>
                  <a:lnTo>
                    <a:pt x="11891" y="20650"/>
                  </a:lnTo>
                  <a:lnTo>
                    <a:pt x="12037" y="20836"/>
                  </a:lnTo>
                  <a:lnTo>
                    <a:pt x="12206" y="21004"/>
                  </a:lnTo>
                  <a:lnTo>
                    <a:pt x="12419" y="21190"/>
                  </a:lnTo>
                  <a:lnTo>
                    <a:pt x="12667" y="21320"/>
                  </a:lnTo>
                  <a:lnTo>
                    <a:pt x="12960" y="21432"/>
                  </a:lnTo>
                  <a:lnTo>
                    <a:pt x="13286" y="21544"/>
                  </a:lnTo>
                  <a:lnTo>
                    <a:pt x="13612" y="21655"/>
                  </a:lnTo>
                  <a:lnTo>
                    <a:pt x="13983" y="21693"/>
                  </a:lnTo>
                  <a:lnTo>
                    <a:pt x="14343" y="21730"/>
                  </a:lnTo>
                  <a:lnTo>
                    <a:pt x="14715" y="21730"/>
                  </a:lnTo>
                  <a:lnTo>
                    <a:pt x="15075" y="21730"/>
                  </a:lnTo>
                  <a:lnTo>
                    <a:pt x="15446" y="21655"/>
                  </a:lnTo>
                  <a:lnTo>
                    <a:pt x="15794" y="21581"/>
                  </a:lnTo>
                  <a:lnTo>
                    <a:pt x="16132" y="21432"/>
                  </a:lnTo>
                  <a:lnTo>
                    <a:pt x="16458" y="21302"/>
                  </a:lnTo>
                  <a:lnTo>
                    <a:pt x="16740" y="21078"/>
                  </a:lnTo>
                  <a:lnTo>
                    <a:pt x="16976" y="20836"/>
                  </a:lnTo>
                  <a:lnTo>
                    <a:pt x="17043" y="20650"/>
                  </a:lnTo>
                  <a:lnTo>
                    <a:pt x="17088" y="20426"/>
                  </a:lnTo>
                  <a:lnTo>
                    <a:pt x="17133" y="20222"/>
                  </a:lnTo>
                  <a:lnTo>
                    <a:pt x="17156" y="19980"/>
                  </a:lnTo>
                  <a:lnTo>
                    <a:pt x="17167" y="19477"/>
                  </a:lnTo>
                  <a:lnTo>
                    <a:pt x="17167" y="18974"/>
                  </a:lnTo>
                  <a:lnTo>
                    <a:pt x="17156" y="18397"/>
                  </a:lnTo>
                  <a:lnTo>
                    <a:pt x="17111" y="17820"/>
                  </a:lnTo>
                  <a:lnTo>
                    <a:pt x="17066" y="17261"/>
                  </a:lnTo>
                  <a:lnTo>
                    <a:pt x="16998" y="16646"/>
                  </a:lnTo>
                  <a:lnTo>
                    <a:pt x="16852" y="15511"/>
                  </a:lnTo>
                  <a:lnTo>
                    <a:pt x="16740" y="14393"/>
                  </a:lnTo>
                  <a:lnTo>
                    <a:pt x="16717" y="13928"/>
                  </a:lnTo>
                  <a:lnTo>
                    <a:pt x="16695" y="13462"/>
                  </a:lnTo>
                  <a:lnTo>
                    <a:pt x="16717" y="13071"/>
                  </a:lnTo>
                  <a:lnTo>
                    <a:pt x="16785" y="12755"/>
                  </a:lnTo>
                  <a:lnTo>
                    <a:pt x="16852" y="12419"/>
                  </a:lnTo>
                  <a:lnTo>
                    <a:pt x="16953" y="12140"/>
                  </a:lnTo>
                  <a:lnTo>
                    <a:pt x="17088" y="11898"/>
                  </a:lnTo>
                  <a:lnTo>
                    <a:pt x="17212" y="11675"/>
                  </a:lnTo>
                  <a:lnTo>
                    <a:pt x="17370" y="11470"/>
                  </a:lnTo>
                  <a:lnTo>
                    <a:pt x="17516" y="11284"/>
                  </a:lnTo>
                  <a:lnTo>
                    <a:pt x="17696" y="11135"/>
                  </a:lnTo>
                  <a:lnTo>
                    <a:pt x="17865" y="11042"/>
                  </a:lnTo>
                  <a:lnTo>
                    <a:pt x="18033" y="10930"/>
                  </a:lnTo>
                  <a:lnTo>
                    <a:pt x="18213" y="10893"/>
                  </a:lnTo>
                  <a:lnTo>
                    <a:pt x="18382" y="10893"/>
                  </a:lnTo>
                  <a:lnTo>
                    <a:pt x="18551" y="10967"/>
                  </a:lnTo>
                  <a:lnTo>
                    <a:pt x="18708" y="11042"/>
                  </a:lnTo>
                  <a:lnTo>
                    <a:pt x="18855" y="11172"/>
                  </a:lnTo>
                  <a:lnTo>
                    <a:pt x="19012" y="11358"/>
                  </a:lnTo>
                  <a:lnTo>
                    <a:pt x="19136" y="11600"/>
                  </a:lnTo>
                  <a:lnTo>
                    <a:pt x="19271" y="11861"/>
                  </a:lnTo>
                  <a:lnTo>
                    <a:pt x="19440" y="12028"/>
                  </a:lnTo>
                  <a:lnTo>
                    <a:pt x="19608" y="12177"/>
                  </a:lnTo>
                  <a:lnTo>
                    <a:pt x="19822" y="12289"/>
                  </a:lnTo>
                  <a:lnTo>
                    <a:pt x="20025" y="12289"/>
                  </a:lnTo>
                  <a:lnTo>
                    <a:pt x="20238" y="12289"/>
                  </a:lnTo>
                  <a:lnTo>
                    <a:pt x="20452" y="12215"/>
                  </a:lnTo>
                  <a:lnTo>
                    <a:pt x="20643" y="12103"/>
                  </a:lnTo>
                  <a:lnTo>
                    <a:pt x="20846" y="11973"/>
                  </a:lnTo>
                  <a:lnTo>
                    <a:pt x="21037" y="11786"/>
                  </a:lnTo>
                  <a:lnTo>
                    <a:pt x="21206" y="11563"/>
                  </a:lnTo>
                  <a:lnTo>
                    <a:pt x="21363" y="11321"/>
                  </a:lnTo>
                  <a:lnTo>
                    <a:pt x="21465" y="11079"/>
                  </a:lnTo>
                  <a:lnTo>
                    <a:pt x="21577" y="10744"/>
                  </a:lnTo>
                  <a:lnTo>
                    <a:pt x="21622" y="10427"/>
                  </a:lnTo>
                  <a:lnTo>
                    <a:pt x="21645" y="10111"/>
                  </a:lnTo>
                  <a:lnTo>
                    <a:pt x="21622" y="9608"/>
                  </a:lnTo>
                  <a:lnTo>
                    <a:pt x="21577" y="9142"/>
                  </a:lnTo>
                  <a:lnTo>
                    <a:pt x="21465" y="8751"/>
                  </a:lnTo>
                  <a:lnTo>
                    <a:pt x="21363" y="8397"/>
                  </a:lnTo>
                  <a:lnTo>
                    <a:pt x="21206" y="8062"/>
                  </a:lnTo>
                  <a:lnTo>
                    <a:pt x="21037" y="7820"/>
                  </a:lnTo>
                  <a:lnTo>
                    <a:pt x="20846" y="7597"/>
                  </a:lnTo>
                  <a:lnTo>
                    <a:pt x="20643" y="7429"/>
                  </a:lnTo>
                  <a:lnTo>
                    <a:pt x="20452" y="7317"/>
                  </a:lnTo>
                  <a:lnTo>
                    <a:pt x="20238" y="7206"/>
                  </a:lnTo>
                  <a:lnTo>
                    <a:pt x="20025" y="7168"/>
                  </a:lnTo>
                  <a:lnTo>
                    <a:pt x="19822" y="7206"/>
                  </a:lnTo>
                  <a:lnTo>
                    <a:pt x="19608" y="7243"/>
                  </a:lnTo>
                  <a:lnTo>
                    <a:pt x="19440" y="7355"/>
                  </a:lnTo>
                  <a:lnTo>
                    <a:pt x="19271" y="7504"/>
                  </a:lnTo>
                  <a:lnTo>
                    <a:pt x="19136" y="7708"/>
                  </a:lnTo>
                  <a:lnTo>
                    <a:pt x="19012" y="7895"/>
                  </a:lnTo>
                  <a:lnTo>
                    <a:pt x="18832" y="8025"/>
                  </a:lnTo>
                  <a:lnTo>
                    <a:pt x="18663" y="8174"/>
                  </a:lnTo>
                  <a:lnTo>
                    <a:pt x="18472" y="8248"/>
                  </a:lnTo>
                  <a:lnTo>
                    <a:pt x="18270" y="8286"/>
                  </a:lnTo>
                  <a:lnTo>
                    <a:pt x="18078" y="8323"/>
                  </a:lnTo>
                  <a:lnTo>
                    <a:pt x="17887" y="8323"/>
                  </a:lnTo>
                  <a:lnTo>
                    <a:pt x="17696" y="8248"/>
                  </a:lnTo>
                  <a:lnTo>
                    <a:pt x="17493" y="8174"/>
                  </a:lnTo>
                  <a:lnTo>
                    <a:pt x="17302" y="8062"/>
                  </a:lnTo>
                  <a:lnTo>
                    <a:pt x="17133" y="7969"/>
                  </a:lnTo>
                  <a:lnTo>
                    <a:pt x="16976" y="7783"/>
                  </a:lnTo>
                  <a:lnTo>
                    <a:pt x="16852" y="7597"/>
                  </a:lnTo>
                  <a:lnTo>
                    <a:pt x="16740" y="7429"/>
                  </a:lnTo>
                  <a:lnTo>
                    <a:pt x="16672" y="7168"/>
                  </a:lnTo>
                  <a:lnTo>
                    <a:pt x="16638" y="6926"/>
                  </a:lnTo>
                  <a:lnTo>
                    <a:pt x="16616" y="6498"/>
                  </a:lnTo>
                  <a:lnTo>
                    <a:pt x="16616" y="5772"/>
                  </a:lnTo>
                  <a:lnTo>
                    <a:pt x="16650" y="4915"/>
                  </a:lnTo>
                  <a:lnTo>
                    <a:pt x="16695" y="3928"/>
                  </a:lnTo>
                  <a:lnTo>
                    <a:pt x="16762" y="2960"/>
                  </a:lnTo>
                  <a:lnTo>
                    <a:pt x="16830" y="1992"/>
                  </a:lnTo>
                  <a:lnTo>
                    <a:pt x="16908" y="1173"/>
                  </a:lnTo>
                  <a:lnTo>
                    <a:pt x="16976" y="521"/>
                  </a:lnTo>
                  <a:lnTo>
                    <a:pt x="16953" y="521"/>
                  </a:lnTo>
                  <a:lnTo>
                    <a:pt x="16931" y="521"/>
                  </a:lnTo>
                  <a:lnTo>
                    <a:pt x="16267" y="484"/>
                  </a:lnTo>
                  <a:lnTo>
                    <a:pt x="15637" y="428"/>
                  </a:lnTo>
                  <a:lnTo>
                    <a:pt x="15063" y="353"/>
                  </a:lnTo>
                  <a:lnTo>
                    <a:pt x="14523" y="279"/>
                  </a:lnTo>
                  <a:lnTo>
                    <a:pt x="14040" y="167"/>
                  </a:lnTo>
                  <a:lnTo>
                    <a:pt x="13635" y="93"/>
                  </a:lnTo>
                  <a:lnTo>
                    <a:pt x="13331" y="18"/>
                  </a:lnTo>
                  <a:lnTo>
                    <a:pt x="13117" y="18"/>
                  </a:lnTo>
                  <a:lnTo>
                    <a:pt x="12982" y="18"/>
                  </a:lnTo>
                  <a:lnTo>
                    <a:pt x="12858" y="130"/>
                  </a:lnTo>
                  <a:lnTo>
                    <a:pt x="12723" y="279"/>
                  </a:lnTo>
                  <a:lnTo>
                    <a:pt x="12622" y="446"/>
                  </a:lnTo>
                  <a:lnTo>
                    <a:pt x="12510" y="670"/>
                  </a:lnTo>
                  <a:lnTo>
                    <a:pt x="12419" y="912"/>
                  </a:lnTo>
                  <a:lnTo>
                    <a:pt x="12363" y="1210"/>
                  </a:lnTo>
                  <a:lnTo>
                    <a:pt x="12318" y="1526"/>
                  </a:lnTo>
                  <a:lnTo>
                    <a:pt x="12273" y="1843"/>
                  </a:lnTo>
                  <a:lnTo>
                    <a:pt x="12251" y="2215"/>
                  </a:lnTo>
                  <a:lnTo>
                    <a:pt x="12273" y="2532"/>
                  </a:lnTo>
                  <a:lnTo>
                    <a:pt x="12318" y="2886"/>
                  </a:lnTo>
                  <a:lnTo>
                    <a:pt x="12386" y="3240"/>
                  </a:lnTo>
                  <a:lnTo>
                    <a:pt x="12464" y="3556"/>
                  </a:lnTo>
                  <a:lnTo>
                    <a:pt x="12577" y="3891"/>
                  </a:lnTo>
                  <a:lnTo>
                    <a:pt x="12746" y="4171"/>
                  </a:lnTo>
                  <a:lnTo>
                    <a:pt x="12926" y="4487"/>
                  </a:lnTo>
                  <a:lnTo>
                    <a:pt x="13050" y="4860"/>
                  </a:lnTo>
                  <a:lnTo>
                    <a:pt x="13162" y="5251"/>
                  </a:lnTo>
                  <a:lnTo>
                    <a:pt x="13218" y="5604"/>
                  </a:lnTo>
                  <a:lnTo>
                    <a:pt x="13263" y="5995"/>
                  </a:lnTo>
                  <a:lnTo>
                    <a:pt x="13241" y="6386"/>
                  </a:lnTo>
                  <a:lnTo>
                    <a:pt x="13218" y="6740"/>
                  </a:lnTo>
                  <a:lnTo>
                    <a:pt x="13139" y="7094"/>
                  </a:lnTo>
                  <a:lnTo>
                    <a:pt x="13050" y="7429"/>
                  </a:lnTo>
                  <a:lnTo>
                    <a:pt x="12903" y="7746"/>
                  </a:lnTo>
                  <a:lnTo>
                    <a:pt x="12723" y="8025"/>
                  </a:lnTo>
                  <a:lnTo>
                    <a:pt x="12532" y="8286"/>
                  </a:lnTo>
                  <a:lnTo>
                    <a:pt x="12318" y="8491"/>
                  </a:lnTo>
                  <a:lnTo>
                    <a:pt x="12060" y="8677"/>
                  </a:lnTo>
                  <a:lnTo>
                    <a:pt x="11756" y="8788"/>
                  </a:lnTo>
                  <a:lnTo>
                    <a:pt x="11452" y="8826"/>
                  </a:lnTo>
                  <a:lnTo>
                    <a:pt x="11283" y="8826"/>
                  </a:lnTo>
                  <a:lnTo>
                    <a:pt x="11126" y="8826"/>
                  </a:lnTo>
                  <a:lnTo>
                    <a:pt x="11002" y="8788"/>
                  </a:lnTo>
                  <a:lnTo>
                    <a:pt x="10845" y="8714"/>
                  </a:lnTo>
                  <a:lnTo>
                    <a:pt x="10721" y="8640"/>
                  </a:lnTo>
                  <a:lnTo>
                    <a:pt x="10608" y="8565"/>
                  </a:lnTo>
                  <a:lnTo>
                    <a:pt x="10485" y="8453"/>
                  </a:lnTo>
                  <a:lnTo>
                    <a:pt x="10372" y="8323"/>
                  </a:lnTo>
                  <a:lnTo>
                    <a:pt x="10181" y="8062"/>
                  </a:lnTo>
                  <a:lnTo>
                    <a:pt x="10035" y="7746"/>
                  </a:lnTo>
                  <a:lnTo>
                    <a:pt x="9900" y="7392"/>
                  </a:lnTo>
                  <a:lnTo>
                    <a:pt x="9787" y="7001"/>
                  </a:lnTo>
                  <a:lnTo>
                    <a:pt x="9731" y="6610"/>
                  </a:lnTo>
                  <a:lnTo>
                    <a:pt x="9686" y="6219"/>
                  </a:lnTo>
                  <a:lnTo>
                    <a:pt x="9663" y="5772"/>
                  </a:lnTo>
                  <a:lnTo>
                    <a:pt x="9686" y="5381"/>
                  </a:lnTo>
                  <a:lnTo>
                    <a:pt x="9753" y="4990"/>
                  </a:lnTo>
                  <a:lnTo>
                    <a:pt x="9832" y="4636"/>
                  </a:lnTo>
                  <a:lnTo>
                    <a:pt x="9945" y="4320"/>
                  </a:lnTo>
                  <a:lnTo>
                    <a:pt x="10068" y="4022"/>
                  </a:lnTo>
                  <a:lnTo>
                    <a:pt x="10203" y="3817"/>
                  </a:lnTo>
                  <a:lnTo>
                    <a:pt x="10316" y="3593"/>
                  </a:lnTo>
                  <a:lnTo>
                    <a:pt x="10395" y="3351"/>
                  </a:lnTo>
                  <a:lnTo>
                    <a:pt x="10462" y="3109"/>
                  </a:lnTo>
                  <a:lnTo>
                    <a:pt x="10507" y="2848"/>
                  </a:lnTo>
                  <a:lnTo>
                    <a:pt x="10530" y="2606"/>
                  </a:lnTo>
                  <a:lnTo>
                    <a:pt x="10507" y="2346"/>
                  </a:lnTo>
                  <a:lnTo>
                    <a:pt x="10462" y="2141"/>
                  </a:lnTo>
                  <a:lnTo>
                    <a:pt x="10395" y="1880"/>
                  </a:lnTo>
                  <a:lnTo>
                    <a:pt x="10293" y="1638"/>
                  </a:lnTo>
                  <a:lnTo>
                    <a:pt x="10158" y="1415"/>
                  </a:lnTo>
                  <a:lnTo>
                    <a:pt x="9967" y="1210"/>
                  </a:lnTo>
                  <a:lnTo>
                    <a:pt x="9753" y="986"/>
                  </a:lnTo>
                  <a:lnTo>
                    <a:pt x="9495" y="819"/>
                  </a:lnTo>
                  <a:lnTo>
                    <a:pt x="9191" y="670"/>
                  </a:lnTo>
                  <a:lnTo>
                    <a:pt x="8842" y="521"/>
                  </a:lnTo>
                  <a:lnTo>
                    <a:pt x="8471" y="446"/>
                  </a:lnTo>
                  <a:lnTo>
                    <a:pt x="7998" y="428"/>
                  </a:lnTo>
                  <a:lnTo>
                    <a:pt x="7413" y="428"/>
                  </a:lnTo>
                  <a:lnTo>
                    <a:pt x="6817" y="446"/>
                  </a:lnTo>
                  <a:lnTo>
                    <a:pt x="6187" y="521"/>
                  </a:lnTo>
                  <a:lnTo>
                    <a:pt x="5602" y="633"/>
                  </a:lnTo>
                  <a:lnTo>
                    <a:pt x="5107" y="744"/>
                  </a:lnTo>
                  <a:lnTo>
                    <a:pt x="4725" y="856"/>
                  </a:lnTo>
                  <a:lnTo>
                    <a:pt x="4848" y="1564"/>
                  </a:lnTo>
                  <a:lnTo>
                    <a:pt x="5028" y="2495"/>
                  </a:lnTo>
                  <a:lnTo>
                    <a:pt x="5175" y="3556"/>
                  </a:lnTo>
                  <a:lnTo>
                    <a:pt x="5298" y="4673"/>
                  </a:lnTo>
                  <a:lnTo>
                    <a:pt x="5343" y="5213"/>
                  </a:lnTo>
                  <a:lnTo>
                    <a:pt x="5388" y="5753"/>
                  </a:lnTo>
                  <a:lnTo>
                    <a:pt x="5411" y="6275"/>
                  </a:lnTo>
                  <a:lnTo>
                    <a:pt x="5411" y="6740"/>
                  </a:lnTo>
                  <a:lnTo>
                    <a:pt x="5366" y="7168"/>
                  </a:lnTo>
                  <a:lnTo>
                    <a:pt x="5321" y="7541"/>
                  </a:lnTo>
                  <a:lnTo>
                    <a:pt x="5287" y="7708"/>
                  </a:lnTo>
                  <a:lnTo>
                    <a:pt x="5242" y="7857"/>
                  </a:lnTo>
                  <a:lnTo>
                    <a:pt x="5197" y="7969"/>
                  </a:lnTo>
                  <a:lnTo>
                    <a:pt x="5130" y="8062"/>
                  </a:lnTo>
                  <a:lnTo>
                    <a:pt x="5006" y="8248"/>
                  </a:lnTo>
                  <a:lnTo>
                    <a:pt x="4848" y="8397"/>
                  </a:lnTo>
                  <a:lnTo>
                    <a:pt x="4725" y="8528"/>
                  </a:lnTo>
                  <a:lnTo>
                    <a:pt x="4567" y="8640"/>
                  </a:lnTo>
                  <a:lnTo>
                    <a:pt x="4421" y="8714"/>
                  </a:lnTo>
                  <a:lnTo>
                    <a:pt x="4263" y="8751"/>
                  </a:lnTo>
                  <a:lnTo>
                    <a:pt x="4095" y="8788"/>
                  </a:lnTo>
                  <a:lnTo>
                    <a:pt x="3948" y="8788"/>
                  </a:lnTo>
                  <a:lnTo>
                    <a:pt x="3791" y="8751"/>
                  </a:lnTo>
                  <a:lnTo>
                    <a:pt x="3667" y="8714"/>
                  </a:lnTo>
                  <a:lnTo>
                    <a:pt x="3510" y="8677"/>
                  </a:lnTo>
                  <a:lnTo>
                    <a:pt x="3386" y="8602"/>
                  </a:lnTo>
                  <a:lnTo>
                    <a:pt x="3251" y="8491"/>
                  </a:lnTo>
                  <a:lnTo>
                    <a:pt x="3127" y="8360"/>
                  </a:lnTo>
                  <a:lnTo>
                    <a:pt x="3015" y="8248"/>
                  </a:lnTo>
                  <a:lnTo>
                    <a:pt x="2925" y="8062"/>
                  </a:lnTo>
                  <a:lnTo>
                    <a:pt x="2778" y="7857"/>
                  </a:lnTo>
                  <a:lnTo>
                    <a:pt x="2610" y="7671"/>
                  </a:lnTo>
                  <a:lnTo>
                    <a:pt x="2407" y="7541"/>
                  </a:lnTo>
                  <a:lnTo>
                    <a:pt x="2171" y="7466"/>
                  </a:lnTo>
                  <a:lnTo>
                    <a:pt x="1957" y="7429"/>
                  </a:lnTo>
                  <a:lnTo>
                    <a:pt x="1698" y="7429"/>
                  </a:lnTo>
                  <a:lnTo>
                    <a:pt x="1462" y="7466"/>
                  </a:lnTo>
                  <a:lnTo>
                    <a:pt x="1226" y="7559"/>
                  </a:lnTo>
                  <a:lnTo>
                    <a:pt x="989" y="7708"/>
                  </a:lnTo>
                  <a:lnTo>
                    <a:pt x="776" y="7932"/>
                  </a:lnTo>
                  <a:lnTo>
                    <a:pt x="551" y="8211"/>
                  </a:lnTo>
                  <a:lnTo>
                    <a:pt x="382" y="8528"/>
                  </a:lnTo>
                  <a:lnTo>
                    <a:pt x="315" y="8714"/>
                  </a:lnTo>
                  <a:lnTo>
                    <a:pt x="236" y="8919"/>
                  </a:lnTo>
                  <a:lnTo>
                    <a:pt x="191" y="9142"/>
                  </a:lnTo>
                  <a:lnTo>
                    <a:pt x="123" y="9347"/>
                  </a:lnTo>
                  <a:lnTo>
                    <a:pt x="78" y="9608"/>
                  </a:lnTo>
                  <a:lnTo>
                    <a:pt x="56" y="9887"/>
                  </a:lnTo>
                  <a:lnTo>
                    <a:pt x="33" y="10185"/>
                  </a:lnTo>
                  <a:lnTo>
                    <a:pt x="33" y="10464"/>
                  </a:lnTo>
                  <a:lnTo>
                    <a:pt x="33" y="10706"/>
                  </a:lnTo>
                  <a:lnTo>
                    <a:pt x="56" y="10967"/>
                  </a:lnTo>
                  <a:lnTo>
                    <a:pt x="78" y="11172"/>
                  </a:lnTo>
                  <a:lnTo>
                    <a:pt x="123" y="11395"/>
                  </a:lnTo>
                  <a:lnTo>
                    <a:pt x="168" y="11600"/>
                  </a:lnTo>
                  <a:lnTo>
                    <a:pt x="236" y="11786"/>
                  </a:lnTo>
                  <a:lnTo>
                    <a:pt x="292" y="11973"/>
                  </a:lnTo>
                  <a:lnTo>
                    <a:pt x="382" y="12140"/>
                  </a:lnTo>
                  <a:lnTo>
                    <a:pt x="540" y="12419"/>
                  </a:lnTo>
                  <a:lnTo>
                    <a:pt x="731" y="12680"/>
                  </a:lnTo>
                  <a:lnTo>
                    <a:pt x="944" y="12866"/>
                  </a:lnTo>
                  <a:lnTo>
                    <a:pt x="1158" y="12997"/>
                  </a:lnTo>
                  <a:lnTo>
                    <a:pt x="1395" y="13108"/>
                  </a:lnTo>
                  <a:lnTo>
                    <a:pt x="1608" y="13183"/>
                  </a:lnTo>
                  <a:lnTo>
                    <a:pt x="1856" y="13183"/>
                  </a:lnTo>
                  <a:lnTo>
                    <a:pt x="2070" y="13146"/>
                  </a:lnTo>
                  <a:lnTo>
                    <a:pt x="2261" y="13071"/>
                  </a:lnTo>
                  <a:lnTo>
                    <a:pt x="2430" y="12960"/>
                  </a:lnTo>
                  <a:lnTo>
                    <a:pt x="2587" y="12792"/>
                  </a:lnTo>
                  <a:lnTo>
                    <a:pt x="2688" y="12606"/>
                  </a:lnTo>
                  <a:lnTo>
                    <a:pt x="2801" y="12419"/>
                  </a:lnTo>
                  <a:lnTo>
                    <a:pt x="2925" y="12289"/>
                  </a:lnTo>
                  <a:lnTo>
                    <a:pt x="3082" y="12177"/>
                  </a:lnTo>
                  <a:lnTo>
                    <a:pt x="3228" y="12103"/>
                  </a:lnTo>
                  <a:lnTo>
                    <a:pt x="3408" y="12103"/>
                  </a:lnTo>
                  <a:lnTo>
                    <a:pt x="3577" y="12103"/>
                  </a:lnTo>
                  <a:lnTo>
                    <a:pt x="3723" y="12177"/>
                  </a:lnTo>
                  <a:lnTo>
                    <a:pt x="3903" y="12252"/>
                  </a:lnTo>
                  <a:lnTo>
                    <a:pt x="4072" y="12364"/>
                  </a:lnTo>
                  <a:lnTo>
                    <a:pt x="4230" y="12494"/>
                  </a:lnTo>
                  <a:lnTo>
                    <a:pt x="4353" y="12643"/>
                  </a:lnTo>
                  <a:lnTo>
                    <a:pt x="4488" y="12829"/>
                  </a:lnTo>
                  <a:lnTo>
                    <a:pt x="4567" y="13034"/>
                  </a:lnTo>
                  <a:lnTo>
                    <a:pt x="4657" y="13257"/>
                  </a:lnTo>
                  <a:lnTo>
                    <a:pt x="4702" y="13462"/>
                  </a:lnTo>
                  <a:lnTo>
                    <a:pt x="4725" y="13686"/>
                  </a:lnTo>
                  <a:lnTo>
                    <a:pt x="4702" y="14282"/>
                  </a:lnTo>
                  <a:lnTo>
                    <a:pt x="4657" y="15045"/>
                  </a:lnTo>
                  <a:lnTo>
                    <a:pt x="4612" y="15976"/>
                  </a:lnTo>
                  <a:lnTo>
                    <a:pt x="4590" y="16926"/>
                  </a:lnTo>
                  <a:lnTo>
                    <a:pt x="4567" y="17968"/>
                  </a:lnTo>
                  <a:lnTo>
                    <a:pt x="4567" y="19011"/>
                  </a:lnTo>
                  <a:lnTo>
                    <a:pt x="4590" y="19514"/>
                  </a:lnTo>
                  <a:lnTo>
                    <a:pt x="4612" y="19980"/>
                  </a:lnTo>
                  <a:lnTo>
                    <a:pt x="4657" y="20426"/>
                  </a:lnTo>
                  <a:lnTo>
                    <a:pt x="4725" y="20836"/>
                  </a:lnTo>
                  <a:lnTo>
                    <a:pt x="4848" y="20929"/>
                  </a:lnTo>
                  <a:lnTo>
                    <a:pt x="5040" y="21004"/>
                  </a:lnTo>
                  <a:lnTo>
                    <a:pt x="5265" y="21078"/>
                  </a:lnTo>
                  <a:lnTo>
                    <a:pt x="5478" y="21115"/>
                  </a:lnTo>
                  <a:lnTo>
                    <a:pt x="6041" y="21115"/>
                  </a:lnTo>
                  <a:lnTo>
                    <a:pt x="6637" y="21078"/>
                  </a:lnTo>
                  <a:lnTo>
                    <a:pt x="7312" y="21004"/>
                  </a:lnTo>
                  <a:lnTo>
                    <a:pt x="7998" y="20929"/>
                  </a:lnTo>
                  <a:lnTo>
                    <a:pt x="8696" y="20855"/>
                  </a:lnTo>
                  <a:lnTo>
                    <a:pt x="9360" y="20836"/>
                  </a:lnTo>
                  <a:close/>
                </a:path>
              </a:pathLst>
            </a:custGeom>
            <a:solidFill>
              <a:srgbClr val="CC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11343" name="Line 79"/>
          <p:cNvSpPr>
            <a:spLocks noChangeShapeType="1"/>
          </p:cNvSpPr>
          <p:nvPr/>
        </p:nvSpPr>
        <p:spPr bwMode="auto">
          <a:xfrm>
            <a:off x="2484438" y="2708275"/>
            <a:ext cx="0" cy="26654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344" name="Line 80"/>
          <p:cNvSpPr>
            <a:spLocks noChangeShapeType="1"/>
          </p:cNvSpPr>
          <p:nvPr/>
        </p:nvSpPr>
        <p:spPr bwMode="auto">
          <a:xfrm>
            <a:off x="3851275" y="2708275"/>
            <a:ext cx="0" cy="26654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345" name="Line 81"/>
          <p:cNvSpPr>
            <a:spLocks noChangeShapeType="1"/>
          </p:cNvSpPr>
          <p:nvPr/>
        </p:nvSpPr>
        <p:spPr bwMode="auto">
          <a:xfrm>
            <a:off x="8027988" y="2708275"/>
            <a:ext cx="0" cy="26654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346" name="Line 82"/>
          <p:cNvSpPr>
            <a:spLocks noChangeShapeType="1"/>
          </p:cNvSpPr>
          <p:nvPr/>
        </p:nvSpPr>
        <p:spPr bwMode="auto">
          <a:xfrm>
            <a:off x="5292725" y="2708275"/>
            <a:ext cx="0" cy="26654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4646" name="Text Box 2"/>
          <p:cNvSpPr txBox="1">
            <a:spLocks noChangeArrowheads="1"/>
          </p:cNvSpPr>
          <p:nvPr/>
        </p:nvSpPr>
        <p:spPr bwMode="auto">
          <a:xfrm>
            <a:off x="857250" y="642938"/>
            <a:ext cx="80772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80000"/>
              </a:lnSpc>
            </a:pPr>
            <a:r>
              <a:rPr lang="de-DE" sz="2800" b="1">
                <a:solidFill>
                  <a:srgbClr val="FF3300"/>
                </a:solidFill>
                <a:cs typeface="Arial" charset="0"/>
              </a:rPr>
              <a:t>►</a:t>
            </a:r>
            <a:r>
              <a:rPr lang="de-DE" sz="2000" b="1"/>
              <a:t> </a:t>
            </a:r>
            <a:r>
              <a:rPr lang="hu-HU" sz="2000" b="1"/>
              <a:t>A számítás alapelvei</a:t>
            </a:r>
            <a:endParaRPr lang="de-DE" sz="2000" b="1"/>
          </a:p>
        </p:txBody>
      </p:sp>
      <p:sp>
        <p:nvSpPr>
          <p:cNvPr id="37" name="Dátum helye 4"/>
          <p:cNvSpPr>
            <a:spLocks noGrp="1"/>
          </p:cNvSpPr>
          <p:nvPr>
            <p:ph type="dt" sz="half" idx="10"/>
          </p:nvPr>
        </p:nvSpPr>
        <p:spPr>
          <a:xfrm rot="16200000">
            <a:off x="-2015478" y="4004321"/>
            <a:ext cx="4259561" cy="228600"/>
          </a:xfrm>
        </p:spPr>
        <p:txBody>
          <a:bodyPr/>
          <a:lstStyle/>
          <a:p>
            <a:r>
              <a:rPr lang="hu-H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 látható és </a:t>
            </a:r>
            <a:r>
              <a:rPr lang="hu-H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kezelhető környezeti </a:t>
            </a:r>
            <a:r>
              <a:rPr lang="hu-H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zaj</a:t>
            </a:r>
            <a:endParaRPr lang="hu-H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66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17" grpId="0" animBg="1"/>
      <p:bldP spid="11318" grpId="0" animBg="1"/>
      <p:bldP spid="11343" grpId="0" animBg="1"/>
      <p:bldP spid="11344" grpId="0" animBg="1"/>
      <p:bldP spid="11345" grpId="0" animBg="1"/>
      <p:bldP spid="1134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0"/>
            <a:ext cx="914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62" name="Rectangle 38"/>
          <p:cNvSpPr>
            <a:spLocks noGrp="1" noChangeArrowheads="1"/>
          </p:cNvSpPr>
          <p:nvPr>
            <p:ph type="body" sz="half" idx="1"/>
          </p:nvPr>
        </p:nvSpPr>
        <p:spPr>
          <a:xfrm>
            <a:off x="357188" y="1484784"/>
            <a:ext cx="3452812" cy="144780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hu-HU" sz="2000" b="1" dirty="0">
                <a:effectLst/>
              </a:rPr>
              <a:t>Geodéziai feladatok</a:t>
            </a:r>
            <a:r>
              <a:rPr lang="hu-HU" sz="2800" b="1" dirty="0">
                <a:effectLst/>
              </a:rPr>
              <a:t> </a:t>
            </a:r>
          </a:p>
          <a:p>
            <a:pPr>
              <a:buFont typeface="Wingdings" pitchFamily="2" charset="2"/>
              <a:buNone/>
            </a:pPr>
            <a:r>
              <a:rPr lang="hu-HU" sz="1400" b="1" dirty="0">
                <a:effectLst/>
              </a:rPr>
              <a:t>	alaptérkép,geometriai alap előállítása (domborzat</a:t>
            </a:r>
            <a:r>
              <a:rPr lang="hu-HU" sz="1400" b="1" dirty="0" smtClean="0">
                <a:effectLst/>
              </a:rPr>
              <a:t>,  épületek</a:t>
            </a:r>
            <a:r>
              <a:rPr lang="hu-HU" sz="1400" b="1" dirty="0">
                <a:effectLst/>
              </a:rPr>
              <a:t>, objektumok, </a:t>
            </a:r>
            <a:r>
              <a:rPr lang="hu-HU" sz="1400" b="1" dirty="0" err="1">
                <a:effectLst/>
              </a:rPr>
              <a:t>stb</a:t>
            </a:r>
            <a:r>
              <a:rPr lang="hu-HU" sz="1400" b="1" dirty="0">
                <a:effectLst/>
              </a:rPr>
              <a:t>)</a:t>
            </a:r>
          </a:p>
          <a:p>
            <a:pPr>
              <a:buFont typeface="Wingdings" pitchFamily="2" charset="2"/>
              <a:buNone/>
            </a:pPr>
            <a:endParaRPr lang="hu-HU" sz="1800" b="1" dirty="0">
              <a:effectLst/>
            </a:endParaRPr>
          </a:p>
          <a:p>
            <a:pPr>
              <a:buFont typeface="Wingdings" pitchFamily="2" charset="2"/>
              <a:buNone/>
            </a:pPr>
            <a:endParaRPr lang="hu-HU" sz="1400" dirty="0"/>
          </a:p>
        </p:txBody>
      </p:sp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2013. június 13.</a:t>
            </a:r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Láthatóvá vált a zaj...</a:t>
            </a: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BC64D-9BFD-4A93-B87A-EB4EF261395A}" type="slidenum">
              <a:rPr lang="hu-HU" smtClean="0"/>
              <a:pPr/>
              <a:t>17</a:t>
            </a:fld>
            <a:endParaRPr lang="hu-HU"/>
          </a:p>
        </p:txBody>
      </p:sp>
      <p:pic>
        <p:nvPicPr>
          <p:cNvPr id="1070" name="Picture 46" descr="F:\bence\1.oszt\zaj\perspektiva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484784"/>
            <a:ext cx="4427984" cy="221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401600" y="4469251"/>
            <a:ext cx="3738352" cy="1447800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000" b="1" dirty="0" smtClean="0"/>
              <a:t>Zajvédelmi szakmai feladatok</a:t>
            </a:r>
            <a:r>
              <a:rPr lang="hu-HU" b="1" dirty="0" smtClean="0"/>
              <a:t> </a:t>
            </a:r>
          </a:p>
          <a:p>
            <a:pPr>
              <a:buFont typeface="Wingdings" pitchFamily="2" charset="2"/>
              <a:buNone/>
            </a:pPr>
            <a:r>
              <a:rPr lang="hu-HU" sz="1600" b="1" dirty="0" smtClean="0"/>
              <a:t>	zajtérkép előállítása, </a:t>
            </a:r>
            <a:r>
              <a:rPr lang="hu-HU" sz="1600" b="1" dirty="0" err="1" smtClean="0"/>
              <a:t>validálása</a:t>
            </a:r>
            <a:r>
              <a:rPr lang="hu-HU" sz="1600" b="1" dirty="0" smtClean="0"/>
              <a:t> (a vonatkozó rendeletek szerinti </a:t>
            </a:r>
            <a:r>
              <a:rPr lang="hu-HU" sz="1600" b="1" dirty="0" smtClean="0"/>
              <a:t>zajtérképek </a:t>
            </a:r>
            <a:r>
              <a:rPr lang="hu-HU" sz="1600" b="1" dirty="0" smtClean="0"/>
              <a:t>számítása)</a:t>
            </a:r>
            <a:endParaRPr lang="hu-HU" sz="1600" b="1" dirty="0"/>
          </a:p>
        </p:txBody>
      </p:sp>
      <p:pic>
        <p:nvPicPr>
          <p:cNvPr id="9" name="Picture 87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7" t="15263" r="1593" b="7436"/>
          <a:stretch>
            <a:fillRect/>
          </a:stretch>
        </p:blipFill>
        <p:spPr bwMode="auto">
          <a:xfrm>
            <a:off x="5275951" y="2852936"/>
            <a:ext cx="3617241" cy="2759061"/>
          </a:xfrm>
          <a:prstGeom prst="rect">
            <a:avLst/>
          </a:prstGeom>
          <a:noFill/>
          <a:ln w="635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0" descr="F:\bence\1.oszt\zaj\anglomeracio_zaj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990" y="3623999"/>
            <a:ext cx="2981314" cy="2981314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868"/>
          <p:cNvSpPr txBox="1">
            <a:spLocks noChangeArrowheads="1"/>
          </p:cNvSpPr>
          <p:nvPr/>
        </p:nvSpPr>
        <p:spPr>
          <a:xfrm>
            <a:off x="357188" y="3072408"/>
            <a:ext cx="4062412" cy="1252736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000" b="1" dirty="0" smtClean="0"/>
              <a:t>Forgalmi modell előállítása </a:t>
            </a:r>
          </a:p>
          <a:p>
            <a:pPr>
              <a:buFont typeface="Wingdings" pitchFamily="2" charset="2"/>
              <a:buNone/>
            </a:pPr>
            <a:r>
              <a:rPr lang="hu-HU" sz="2000" b="1" dirty="0" smtClean="0"/>
              <a:t>	</a:t>
            </a:r>
            <a:r>
              <a:rPr lang="hu-HU" sz="1400" b="1" dirty="0" smtClean="0"/>
              <a:t>közlekedési adatok (forgalom nagysága,jellemzők, </a:t>
            </a:r>
            <a:r>
              <a:rPr lang="hu-HU" sz="1400" b="1" dirty="0" err="1" smtClean="0"/>
              <a:t>stb</a:t>
            </a:r>
            <a:r>
              <a:rPr lang="hu-HU" sz="1400" b="1" dirty="0" smtClean="0"/>
              <a:t>)</a:t>
            </a:r>
            <a:endParaRPr lang="hu-HU" sz="2400" dirty="0"/>
          </a:p>
        </p:txBody>
      </p:sp>
      <p:sp>
        <p:nvSpPr>
          <p:cNvPr id="13" name="Rectangle 2050"/>
          <p:cNvSpPr>
            <a:spLocks noChangeArrowheads="1"/>
          </p:cNvSpPr>
          <p:nvPr/>
        </p:nvSpPr>
        <p:spPr bwMode="auto">
          <a:xfrm>
            <a:off x="357188" y="714375"/>
            <a:ext cx="85677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de-DE" sz="2800" b="1" dirty="0">
                <a:solidFill>
                  <a:srgbClr val="FF3300"/>
                </a:solidFill>
                <a:cs typeface="Arial" pitchFamily="34" charset="0"/>
              </a:rPr>
              <a:t>►</a:t>
            </a:r>
            <a:r>
              <a:rPr lang="hu-HU" sz="2000" dirty="0">
                <a:solidFill>
                  <a:srgbClr val="010000"/>
                </a:solidFill>
                <a:cs typeface="Times New Roman" pitchFamily="18" charset="0"/>
              </a:rPr>
              <a:t> </a:t>
            </a:r>
            <a:r>
              <a:rPr lang="hu-HU" sz="2000" b="1" dirty="0"/>
              <a:t>A zajtérképezési feladat </a:t>
            </a:r>
            <a:r>
              <a:rPr lang="hu-HU" sz="2000" b="1" dirty="0" smtClean="0"/>
              <a:t>alapvető szakterületei</a:t>
            </a:r>
            <a:endParaRPr lang="de-DE" b="1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14" name="Dátum helye 4"/>
          <p:cNvSpPr txBox="1">
            <a:spLocks/>
          </p:cNvSpPr>
          <p:nvPr/>
        </p:nvSpPr>
        <p:spPr>
          <a:xfrm rot="16200000">
            <a:off x="-2015478" y="4004321"/>
            <a:ext cx="425956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l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 látható és kezelhető környezeti zaj</a:t>
            </a:r>
            <a:endParaRPr lang="hu-H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01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1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655" y="1566655"/>
            <a:ext cx="2962689" cy="2962689"/>
          </a:xfrm>
        </p:spPr>
      </p:pic>
      <p:sp>
        <p:nvSpPr>
          <p:cNvPr id="7" name="Dia számának helye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0BC64D-9BFD-4A93-B87A-EB4EF261395A}" type="slidenum">
              <a:rPr lang="hu-HU" smtClean="0"/>
              <a:pPr/>
              <a:t>18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hu-HU" smtClean="0"/>
              <a:t>Láthatóvá vált a zaj...</a:t>
            </a:r>
            <a:endParaRPr lang="hu-HU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520" y="1303960"/>
            <a:ext cx="5068960" cy="5068960"/>
          </a:xfrm>
          <a:prstGeom prst="rect">
            <a:avLst/>
          </a:prstGeom>
        </p:spPr>
      </p:pic>
      <p:sp>
        <p:nvSpPr>
          <p:cNvPr id="8" name="Rectangle 2050"/>
          <p:cNvSpPr>
            <a:spLocks noChangeArrowheads="1"/>
          </p:cNvSpPr>
          <p:nvPr/>
        </p:nvSpPr>
        <p:spPr bwMode="auto">
          <a:xfrm>
            <a:off x="357188" y="714375"/>
            <a:ext cx="85677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de-DE" sz="2800" b="1" dirty="0">
                <a:solidFill>
                  <a:srgbClr val="FF3300"/>
                </a:solidFill>
                <a:cs typeface="Arial" pitchFamily="34" charset="0"/>
              </a:rPr>
              <a:t>►</a:t>
            </a:r>
            <a:r>
              <a:rPr lang="hu-HU" sz="2000" dirty="0">
                <a:solidFill>
                  <a:srgbClr val="010000"/>
                </a:solidFill>
                <a:cs typeface="Times New Roman" pitchFamily="18" charset="0"/>
              </a:rPr>
              <a:t> </a:t>
            </a:r>
            <a:r>
              <a:rPr lang="hu-HU" sz="2000" b="1" dirty="0" smtClean="0">
                <a:cs typeface="Arial" pitchFamily="34" charset="0"/>
              </a:rPr>
              <a:t>Zajszámítás: </a:t>
            </a:r>
            <a:r>
              <a:rPr lang="hu-HU" sz="2000" b="1" dirty="0" smtClean="0">
                <a:solidFill>
                  <a:srgbClr val="0070C0"/>
                </a:solidFill>
                <a:cs typeface="Arial" pitchFamily="34" charset="0"/>
              </a:rPr>
              <a:t>rács → szintvonal</a:t>
            </a:r>
            <a:endParaRPr lang="de-DE" b="1" dirty="0">
              <a:solidFill>
                <a:srgbClr val="0070C0"/>
              </a:solidFill>
              <a:cs typeface="Times New Roman" pitchFamily="18" charset="0"/>
            </a:endParaRPr>
          </a:p>
        </p:txBody>
      </p:sp>
      <p:sp>
        <p:nvSpPr>
          <p:cNvPr id="9" name="Dátum helye 4"/>
          <p:cNvSpPr>
            <a:spLocks noGrp="1"/>
          </p:cNvSpPr>
          <p:nvPr>
            <p:ph type="dt" sz="half" idx="10"/>
          </p:nvPr>
        </p:nvSpPr>
        <p:spPr>
          <a:xfrm rot="16200000">
            <a:off x="-2015478" y="4004321"/>
            <a:ext cx="4259561" cy="228600"/>
          </a:xfrm>
        </p:spPr>
        <p:txBody>
          <a:bodyPr/>
          <a:lstStyle/>
          <a:p>
            <a:r>
              <a:rPr lang="hu-H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 látható és </a:t>
            </a:r>
            <a:r>
              <a:rPr lang="hu-H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kezelhető környezeti </a:t>
            </a:r>
            <a:r>
              <a:rPr lang="hu-H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zaj</a:t>
            </a:r>
            <a:endParaRPr lang="hu-H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07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 számának hely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650B5D0-62B8-4149-A293-D449DF43F592}" type="slidenum">
              <a:rPr lang="hu-HU" smtClean="0"/>
              <a:t>19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hu-HU" smtClean="0"/>
              <a:t>Láthatóvá vált a zaj...</a:t>
            </a:r>
            <a:endParaRPr lang="hu-HU"/>
          </a:p>
        </p:txBody>
      </p:sp>
      <p:pic>
        <p:nvPicPr>
          <p:cNvPr id="4098" name="Picture 2" descr="http://www.hirado.hu/Hirek/2011/08/~/media/Images/Hirado/2011/08/31/17/m1_610_310.jpg.ash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0848"/>
            <a:ext cx="5256584" cy="267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static1.architectforum.hu/files2012/cache/n23283-lead-13-latvan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563688"/>
            <a:ext cx="5590803" cy="243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050"/>
          <p:cNvSpPr>
            <a:spLocks noChangeArrowheads="1"/>
          </p:cNvSpPr>
          <p:nvPr/>
        </p:nvSpPr>
        <p:spPr bwMode="auto">
          <a:xfrm>
            <a:off x="357188" y="714375"/>
            <a:ext cx="85677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de-DE" sz="2800" b="1" dirty="0">
                <a:solidFill>
                  <a:srgbClr val="FF3300"/>
                </a:solidFill>
                <a:cs typeface="Arial" pitchFamily="34" charset="0"/>
              </a:rPr>
              <a:t>►</a:t>
            </a:r>
            <a:r>
              <a:rPr lang="hu-HU" sz="2000" dirty="0">
                <a:solidFill>
                  <a:srgbClr val="010000"/>
                </a:solidFill>
                <a:cs typeface="Times New Roman" pitchFamily="18" charset="0"/>
              </a:rPr>
              <a:t> </a:t>
            </a:r>
            <a:r>
              <a:rPr lang="hu-HU" sz="2000" b="1" dirty="0" smtClean="0">
                <a:cs typeface="Arial" pitchFamily="34" charset="0"/>
              </a:rPr>
              <a:t>Zajszámítás: </a:t>
            </a:r>
            <a:r>
              <a:rPr lang="hu-HU" sz="2000" b="1" dirty="0" smtClean="0">
                <a:solidFill>
                  <a:srgbClr val="0070C0"/>
                </a:solidFill>
                <a:cs typeface="Arial" pitchFamily="34" charset="0"/>
              </a:rPr>
              <a:t>tervezett állapot, tervváltozatok</a:t>
            </a:r>
            <a:endParaRPr lang="de-DE" b="1" dirty="0">
              <a:solidFill>
                <a:srgbClr val="0070C0"/>
              </a:solidFill>
              <a:cs typeface="Times New Roman" pitchFamily="18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012" y="3717032"/>
            <a:ext cx="5364088" cy="259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Dátum helye 4"/>
          <p:cNvSpPr>
            <a:spLocks noGrp="1"/>
          </p:cNvSpPr>
          <p:nvPr>
            <p:ph type="dt" sz="half" idx="10"/>
          </p:nvPr>
        </p:nvSpPr>
        <p:spPr>
          <a:xfrm rot="16200000">
            <a:off x="-2015478" y="4004321"/>
            <a:ext cx="4259561" cy="228600"/>
          </a:xfrm>
        </p:spPr>
        <p:txBody>
          <a:bodyPr/>
          <a:lstStyle/>
          <a:p>
            <a:r>
              <a:rPr lang="hu-H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 látható és </a:t>
            </a:r>
            <a:r>
              <a:rPr lang="hu-H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kezelhető környezeti </a:t>
            </a:r>
            <a:r>
              <a:rPr lang="hu-H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zaj</a:t>
            </a:r>
            <a:endParaRPr lang="hu-H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38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467544" y="620688"/>
            <a:ext cx="7128792" cy="1143000"/>
          </a:xfrm>
        </p:spPr>
        <p:txBody>
          <a:bodyPr>
            <a:noAutofit/>
          </a:bodyPr>
          <a:lstStyle/>
          <a:p>
            <a:r>
              <a:rPr lang="hu-HU" sz="4400" dirty="0">
                <a:solidFill>
                  <a:schemeClr val="tx1"/>
                </a:solidFill>
              </a:rPr>
              <a:t>Nemzeti Környezetügyi </a:t>
            </a:r>
            <a:r>
              <a:rPr lang="hu-HU" sz="4400" dirty="0" smtClean="0">
                <a:solidFill>
                  <a:schemeClr val="tx1"/>
                </a:solidFill>
              </a:rPr>
              <a:t>Intézet</a:t>
            </a:r>
            <a:endParaRPr lang="hu-HU" sz="4400" dirty="0">
              <a:solidFill>
                <a:schemeClr val="tx1"/>
              </a:solidFill>
            </a:endParaRPr>
          </a:p>
        </p:txBody>
      </p:sp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872067" y="1844824"/>
            <a:ext cx="7408333" cy="4464495"/>
          </a:xfrm>
        </p:spPr>
        <p:txBody>
          <a:bodyPr>
            <a:normAutofit/>
          </a:bodyPr>
          <a:lstStyle/>
          <a:p>
            <a:r>
              <a:rPr lang="hu-HU" b="1" dirty="0"/>
              <a:t>A</a:t>
            </a:r>
            <a:r>
              <a:rPr lang="hu-HU" b="1" dirty="0" smtClean="0"/>
              <a:t> </a:t>
            </a:r>
            <a:r>
              <a:rPr lang="hu-HU" b="1" dirty="0"/>
              <a:t>Vidékfejlesztési </a:t>
            </a:r>
            <a:r>
              <a:rPr lang="hu-HU" b="1" dirty="0" smtClean="0"/>
              <a:t>Minisztérium </a:t>
            </a:r>
            <a:r>
              <a:rPr lang="hu-HU" b="1" dirty="0"/>
              <a:t>környezetügyi </a:t>
            </a:r>
            <a:r>
              <a:rPr lang="hu-HU" b="1" dirty="0" smtClean="0"/>
              <a:t>háttérintézménye</a:t>
            </a:r>
          </a:p>
          <a:p>
            <a:r>
              <a:rPr lang="hu-HU" b="1" dirty="0" smtClean="0"/>
              <a:t>A </a:t>
            </a:r>
            <a:r>
              <a:rPr lang="hu-HU" b="1" dirty="0"/>
              <a:t>szakpolitikai </a:t>
            </a:r>
            <a:r>
              <a:rPr lang="hu-HU" b="1" dirty="0" smtClean="0"/>
              <a:t>döntések tudományos,  műszaki és környezetvédelmi szempontú megalapozása  </a:t>
            </a:r>
            <a:r>
              <a:rPr lang="hu-HU" b="1" dirty="0" smtClean="0">
                <a:sym typeface="Wingdings" pitchFamily="2" charset="2"/>
              </a:rPr>
              <a:t> </a:t>
            </a:r>
            <a:r>
              <a:rPr lang="hu-HU" b="1" dirty="0" smtClean="0">
                <a:sym typeface="Wingdings" pitchFamily="2" charset="2"/>
              </a:rPr>
              <a:t>szakmai háttérmunka</a:t>
            </a:r>
            <a:endParaRPr lang="hu-HU" b="1" dirty="0" smtClean="0"/>
          </a:p>
          <a:p>
            <a:r>
              <a:rPr lang="hu-HU" b="1" dirty="0"/>
              <a:t>A </a:t>
            </a:r>
            <a:r>
              <a:rPr lang="hu-HU" b="1" dirty="0" smtClean="0"/>
              <a:t>tudás alapú kormányzás támogatása</a:t>
            </a:r>
          </a:p>
          <a:p>
            <a:pPr lvl="1"/>
            <a:r>
              <a:rPr lang="hu-HU" b="1" dirty="0" smtClean="0"/>
              <a:t>a környezetvédelem, természetvédelem </a:t>
            </a:r>
            <a:r>
              <a:rPr lang="hu-HU" b="1" dirty="0"/>
              <a:t>és </a:t>
            </a:r>
            <a:r>
              <a:rPr lang="hu-HU" b="1" dirty="0" smtClean="0"/>
              <a:t>vízgazdálkodás </a:t>
            </a:r>
            <a:r>
              <a:rPr lang="hu-HU" b="1" dirty="0" smtClean="0"/>
              <a:t>területén</a:t>
            </a:r>
          </a:p>
          <a:p>
            <a:pPr lvl="1"/>
            <a:r>
              <a:rPr lang="hu-HU" b="1" dirty="0" smtClean="0"/>
              <a:t>a </a:t>
            </a:r>
            <a:r>
              <a:rPr lang="hu-HU" b="1" dirty="0"/>
              <a:t>fenntartható fejlődés </a:t>
            </a:r>
            <a:r>
              <a:rPr lang="hu-HU" b="1" dirty="0" smtClean="0"/>
              <a:t>(</a:t>
            </a:r>
            <a:r>
              <a:rPr lang="hu-HU" b="1" dirty="0" err="1" smtClean="0"/>
              <a:t>reziliencia</a:t>
            </a:r>
            <a:r>
              <a:rPr lang="hu-HU" b="1" dirty="0" smtClean="0"/>
              <a:t>?) alapelveire építve</a:t>
            </a:r>
          </a:p>
          <a:p>
            <a:pPr lvl="1"/>
            <a:r>
              <a:rPr lang="hu-HU" b="1" dirty="0" smtClean="0"/>
              <a:t>integrált </a:t>
            </a:r>
            <a:r>
              <a:rPr lang="hu-HU" b="1" dirty="0"/>
              <a:t>megközelítést </a:t>
            </a:r>
            <a:r>
              <a:rPr lang="hu-HU" b="1" dirty="0" smtClean="0"/>
              <a:t>alkalmazva</a:t>
            </a:r>
          </a:p>
          <a:p>
            <a:pPr lvl="1"/>
            <a:r>
              <a:rPr lang="hu-HU" b="1" dirty="0" smtClean="0"/>
              <a:t>a </a:t>
            </a:r>
            <a:r>
              <a:rPr lang="hu-HU" b="1" dirty="0"/>
              <a:t>szakterületek </a:t>
            </a:r>
            <a:r>
              <a:rPr lang="hu-HU" b="1" dirty="0" smtClean="0"/>
              <a:t>egymást </a:t>
            </a:r>
            <a:r>
              <a:rPr lang="hu-HU" b="1" dirty="0" smtClean="0"/>
              <a:t>erősítő szempontjainak integrálása</a:t>
            </a:r>
            <a:endParaRPr lang="hu-HU" b="1" dirty="0"/>
          </a:p>
        </p:txBody>
      </p:sp>
      <p:pic>
        <p:nvPicPr>
          <p:cNvPr id="4" name="Picture 2" descr="C:\Users\pholndonner\Desktop\feladatok\2012\kiadvány szerk\NeKI-logo\NeKI-Logo13-1600px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2750" y1="48750" x2="51313" y2="24938"/>
                        <a14:foregroundMark x1="58625" y1="63625" x2="57938" y2="67563"/>
                        <a14:foregroundMark x1="59188" y1="71438" x2="69750" y2="62938"/>
                        <a14:foregroundMark x1="79188" y1="63938" x2="79188" y2="73500"/>
                        <a14:foregroundMark x1="35250" y1="64438" x2="34688" y2="75063"/>
                        <a14:foregroundMark x1="41563" y1="71313" x2="52125" y2="71125"/>
                        <a14:foregroundMark x1="32000" y1="94375" x2="45813" y2="97813"/>
                        <a14:foregroundMark x1="97625" y1="45500" x2="97313" y2="52125"/>
                        <a14:foregroundMark x1="25625" y1="34563" x2="47000" y2="49063"/>
                        <a14:foregroundMark x1="39500" y1="27875" x2="45813" y2="33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332656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 rot="16200000">
            <a:off x="-2015478" y="4004321"/>
            <a:ext cx="4259561" cy="228600"/>
          </a:xfrm>
        </p:spPr>
        <p:txBody>
          <a:bodyPr/>
          <a:lstStyle/>
          <a:p>
            <a:r>
              <a:rPr lang="hu-H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 látható és </a:t>
            </a:r>
            <a:r>
              <a:rPr lang="hu-H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kezelhető környezeti </a:t>
            </a:r>
            <a:r>
              <a:rPr lang="hu-H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zaj</a:t>
            </a:r>
            <a:endParaRPr lang="hu-H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96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 számának hely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650B5D0-62B8-4149-A293-D449DF43F592}" type="slidenum">
              <a:rPr lang="hu-HU" smtClean="0"/>
              <a:t>20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hu-HU" smtClean="0"/>
              <a:t>Láthatóvá vált a zaj...</a:t>
            </a:r>
            <a:endParaRPr lang="hu-H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200" y="1461600"/>
            <a:ext cx="6857524" cy="4818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2050"/>
          <p:cNvSpPr>
            <a:spLocks noChangeArrowheads="1"/>
          </p:cNvSpPr>
          <p:nvPr/>
        </p:nvSpPr>
        <p:spPr bwMode="auto">
          <a:xfrm>
            <a:off x="357188" y="714375"/>
            <a:ext cx="85677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de-DE" sz="2800" b="1" dirty="0">
                <a:solidFill>
                  <a:srgbClr val="FF3300"/>
                </a:solidFill>
                <a:cs typeface="Arial" pitchFamily="34" charset="0"/>
              </a:rPr>
              <a:t>►</a:t>
            </a:r>
            <a:r>
              <a:rPr lang="hu-HU" sz="2000" dirty="0">
                <a:solidFill>
                  <a:srgbClr val="010000"/>
                </a:solidFill>
                <a:cs typeface="Times New Roman" pitchFamily="18" charset="0"/>
              </a:rPr>
              <a:t> </a:t>
            </a:r>
            <a:r>
              <a:rPr lang="hu-HU" sz="2000" b="1" dirty="0" smtClean="0">
                <a:cs typeface="Arial" pitchFamily="34" charset="0"/>
              </a:rPr>
              <a:t>Zajtérképek</a:t>
            </a:r>
            <a:r>
              <a:rPr lang="de-DE" sz="2000" b="1" dirty="0" smtClean="0">
                <a:cs typeface="Arial" pitchFamily="34" charset="0"/>
              </a:rPr>
              <a:t>:</a:t>
            </a:r>
            <a:r>
              <a:rPr lang="de-DE" sz="2000" b="1" dirty="0" smtClean="0">
                <a:solidFill>
                  <a:srgbClr val="0000FF"/>
                </a:solidFill>
                <a:cs typeface="Arial" pitchFamily="34" charset="0"/>
              </a:rPr>
              <a:t>  </a:t>
            </a:r>
            <a:r>
              <a:rPr lang="hu-HU" sz="2000" b="1" dirty="0" smtClean="0">
                <a:solidFill>
                  <a:srgbClr val="0000FF"/>
                </a:solidFill>
                <a:cs typeface="Arial" pitchFamily="34" charset="0"/>
              </a:rPr>
              <a:t>zajterhelés</a:t>
            </a:r>
            <a:endParaRPr lang="de-DE" b="1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8" name="Dátum helye 4"/>
          <p:cNvSpPr>
            <a:spLocks noGrp="1"/>
          </p:cNvSpPr>
          <p:nvPr>
            <p:ph type="dt" sz="half" idx="10"/>
          </p:nvPr>
        </p:nvSpPr>
        <p:spPr>
          <a:xfrm rot="16200000">
            <a:off x="-2015478" y="4004321"/>
            <a:ext cx="4259561" cy="228600"/>
          </a:xfrm>
        </p:spPr>
        <p:txBody>
          <a:bodyPr/>
          <a:lstStyle/>
          <a:p>
            <a:r>
              <a:rPr lang="hu-H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 látható és </a:t>
            </a:r>
            <a:r>
              <a:rPr lang="hu-H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kezelhető környezeti </a:t>
            </a:r>
            <a:r>
              <a:rPr lang="hu-H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zaj</a:t>
            </a:r>
            <a:endParaRPr lang="hu-H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61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 számának hely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650B5D0-62B8-4149-A293-D449DF43F592}" type="slidenum">
              <a:rPr lang="hu-HU" smtClean="0"/>
              <a:t>21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hu-HU" smtClean="0"/>
              <a:t>Láthatóvá vált a zaj...</a:t>
            </a:r>
            <a:endParaRPr lang="hu-H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96" y="1463000"/>
            <a:ext cx="6901209" cy="4849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2050"/>
          <p:cNvSpPr>
            <a:spLocks noChangeArrowheads="1"/>
          </p:cNvSpPr>
          <p:nvPr/>
        </p:nvSpPr>
        <p:spPr bwMode="auto">
          <a:xfrm>
            <a:off x="357188" y="714375"/>
            <a:ext cx="85677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de-DE" sz="2800" b="1" dirty="0">
                <a:solidFill>
                  <a:srgbClr val="FF3300"/>
                </a:solidFill>
                <a:cs typeface="Arial" pitchFamily="34" charset="0"/>
              </a:rPr>
              <a:t>►</a:t>
            </a:r>
            <a:r>
              <a:rPr lang="hu-HU" sz="2000" dirty="0">
                <a:solidFill>
                  <a:srgbClr val="010000"/>
                </a:solidFill>
                <a:cs typeface="Times New Roman" pitchFamily="18" charset="0"/>
              </a:rPr>
              <a:t> </a:t>
            </a:r>
            <a:r>
              <a:rPr lang="hu-HU" sz="2000" b="1" dirty="0">
                <a:cs typeface="Arial" pitchFamily="34" charset="0"/>
              </a:rPr>
              <a:t>Zajtérképek</a:t>
            </a:r>
            <a:r>
              <a:rPr lang="de-DE" sz="2000" b="1" dirty="0">
                <a:cs typeface="Arial" pitchFamily="34" charset="0"/>
              </a:rPr>
              <a:t>:</a:t>
            </a:r>
            <a:r>
              <a:rPr lang="de-DE" sz="2000" b="1" dirty="0">
                <a:solidFill>
                  <a:srgbClr val="0000FF"/>
                </a:solidFill>
                <a:cs typeface="Arial" pitchFamily="34" charset="0"/>
              </a:rPr>
              <a:t>  </a:t>
            </a:r>
            <a:r>
              <a:rPr lang="hu-HU" sz="2000" b="1" dirty="0" smtClean="0">
                <a:solidFill>
                  <a:srgbClr val="0000FF"/>
                </a:solidFill>
                <a:cs typeface="Arial" pitchFamily="34" charset="0"/>
              </a:rPr>
              <a:t>túllépés (konfliktus)</a:t>
            </a:r>
            <a:endParaRPr lang="de-DE" b="1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8" name="Dátum helye 4"/>
          <p:cNvSpPr>
            <a:spLocks noGrp="1"/>
          </p:cNvSpPr>
          <p:nvPr>
            <p:ph type="dt" sz="half" idx="10"/>
          </p:nvPr>
        </p:nvSpPr>
        <p:spPr>
          <a:xfrm rot="16200000">
            <a:off x="-2015478" y="4004321"/>
            <a:ext cx="4259561" cy="228600"/>
          </a:xfrm>
        </p:spPr>
        <p:txBody>
          <a:bodyPr/>
          <a:lstStyle/>
          <a:p>
            <a:r>
              <a:rPr lang="hu-H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 látható és </a:t>
            </a:r>
            <a:r>
              <a:rPr lang="hu-H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kezelhető környezeti </a:t>
            </a:r>
            <a:r>
              <a:rPr lang="hu-H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zaj</a:t>
            </a:r>
            <a:endParaRPr lang="hu-H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15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533400"/>
            <a:ext cx="8991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/>
            <a:r>
              <a:rPr lang="de-DE" sz="2800" b="1" dirty="0">
                <a:solidFill>
                  <a:srgbClr val="FF3300"/>
                </a:solidFill>
                <a:cs typeface="Arial" pitchFamily="34" charset="0"/>
              </a:rPr>
              <a:t>►</a:t>
            </a:r>
            <a:r>
              <a:rPr lang="de-DE" sz="2000" b="1" dirty="0">
                <a:solidFill>
                  <a:srgbClr val="0000FF"/>
                </a:solidFill>
                <a:cs typeface="Arial" pitchFamily="34" charset="0"/>
              </a:rPr>
              <a:t> </a:t>
            </a:r>
            <a:r>
              <a:rPr lang="hu-HU" sz="2000" b="1" dirty="0">
                <a:cs typeface="Arial" pitchFamily="34" charset="0"/>
              </a:rPr>
              <a:t>Zajtérképek</a:t>
            </a:r>
            <a:r>
              <a:rPr lang="de-DE" sz="2000" b="1" dirty="0">
                <a:cs typeface="Arial" pitchFamily="34" charset="0"/>
              </a:rPr>
              <a:t>:</a:t>
            </a:r>
            <a:r>
              <a:rPr lang="de-DE" sz="2000" b="1" dirty="0">
                <a:solidFill>
                  <a:srgbClr val="0000FF"/>
                </a:solidFill>
                <a:cs typeface="Arial" pitchFamily="34" charset="0"/>
              </a:rPr>
              <a:t>  </a:t>
            </a:r>
            <a:r>
              <a:rPr lang="hu-HU" sz="2000" b="1" dirty="0" err="1" smtClean="0">
                <a:solidFill>
                  <a:srgbClr val="0000FF"/>
                </a:solidFill>
                <a:cs typeface="Arial" pitchFamily="34" charset="0"/>
              </a:rPr>
              <a:t>érintettségi</a:t>
            </a:r>
            <a:r>
              <a:rPr lang="hu-HU" sz="2000" b="1" dirty="0" smtClean="0">
                <a:solidFill>
                  <a:srgbClr val="0000FF"/>
                </a:solidFill>
                <a:cs typeface="Arial" pitchFamily="34" charset="0"/>
              </a:rPr>
              <a:t> statisztika, </a:t>
            </a:r>
            <a:r>
              <a:rPr lang="hu-HU" sz="2000" b="1" dirty="0" smtClean="0">
                <a:solidFill>
                  <a:srgbClr val="FF3300"/>
                </a:solidFill>
                <a:cs typeface="Arial" pitchFamily="34" charset="0"/>
              </a:rPr>
              <a:t>homlokzati zajszint</a:t>
            </a:r>
            <a:endParaRPr lang="en-US" sz="2000" b="1" baseline="-25000" dirty="0">
              <a:solidFill>
                <a:srgbClr val="FF3300"/>
              </a:solidFill>
              <a:cs typeface="Arial" pitchFamily="34" charset="0"/>
            </a:endParaRPr>
          </a:p>
        </p:txBody>
      </p:sp>
      <p:graphicFrame>
        <p:nvGraphicFramePr>
          <p:cNvPr id="48144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0141185"/>
              </p:ext>
            </p:extLst>
          </p:nvPr>
        </p:nvGraphicFramePr>
        <p:xfrm>
          <a:off x="5189226" y="1077318"/>
          <a:ext cx="3276600" cy="2128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2" name="CorelDRAW" r:id="rId3" imgW="5872390" imgH="3816877" progId="CorelDRAW.Graphic.12">
                  <p:embed/>
                </p:oleObj>
              </mc:Choice>
              <mc:Fallback>
                <p:oleObj name="CorelDRAW" r:id="rId3" imgW="5872390" imgH="3816877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9226" y="1077318"/>
                        <a:ext cx="3276600" cy="2128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290" name="Group 162"/>
          <p:cNvGrpSpPr>
            <a:grpSpLocks/>
          </p:cNvGrpSpPr>
          <p:nvPr/>
        </p:nvGrpSpPr>
        <p:grpSpPr bwMode="auto">
          <a:xfrm>
            <a:off x="4648200" y="2667000"/>
            <a:ext cx="4300538" cy="3703638"/>
            <a:chOff x="3773" y="2428"/>
            <a:chExt cx="1776" cy="1473"/>
          </a:xfrm>
        </p:grpSpPr>
        <p:sp>
          <p:nvSpPr>
            <p:cNvPr id="5162" name="Rectangle 163"/>
            <p:cNvSpPr>
              <a:spLocks noChangeArrowheads="1"/>
            </p:cNvSpPr>
            <p:nvPr/>
          </p:nvSpPr>
          <p:spPr bwMode="auto">
            <a:xfrm>
              <a:off x="4016" y="2932"/>
              <a:ext cx="24" cy="684"/>
            </a:xfrm>
            <a:prstGeom prst="rect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163" name="Rectangle 164"/>
            <p:cNvSpPr>
              <a:spLocks noChangeArrowheads="1"/>
            </p:cNvSpPr>
            <p:nvPr/>
          </p:nvSpPr>
          <p:spPr bwMode="auto">
            <a:xfrm>
              <a:off x="4027" y="3604"/>
              <a:ext cx="510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164" name="Freeform 165"/>
            <p:cNvSpPr>
              <a:spLocks noEditPoints="1"/>
            </p:cNvSpPr>
            <p:nvPr/>
          </p:nvSpPr>
          <p:spPr bwMode="auto">
            <a:xfrm>
              <a:off x="4526" y="3616"/>
              <a:ext cx="361" cy="183"/>
            </a:xfrm>
            <a:custGeom>
              <a:avLst/>
              <a:gdLst>
                <a:gd name="T0" fmla="*/ 12 w 722"/>
                <a:gd name="T1" fmla="*/ 3 h 365"/>
                <a:gd name="T2" fmla="*/ 11 w 722"/>
                <a:gd name="T3" fmla="*/ 3 h 365"/>
                <a:gd name="T4" fmla="*/ 11 w 722"/>
                <a:gd name="T5" fmla="*/ 0 h 365"/>
                <a:gd name="T6" fmla="*/ 12 w 722"/>
                <a:gd name="T7" fmla="*/ 0 h 365"/>
                <a:gd name="T8" fmla="*/ 12 w 722"/>
                <a:gd name="T9" fmla="*/ 3 h 365"/>
                <a:gd name="T10" fmla="*/ 12 w 722"/>
                <a:gd name="T11" fmla="*/ 3 h 365"/>
                <a:gd name="T12" fmla="*/ 12 w 722"/>
                <a:gd name="T13" fmla="*/ 3 h 365"/>
                <a:gd name="T14" fmla="*/ 12 w 722"/>
                <a:gd name="T15" fmla="*/ 3 h 365"/>
                <a:gd name="T16" fmla="*/ 12 w 722"/>
                <a:gd name="T17" fmla="*/ 3 h 365"/>
                <a:gd name="T18" fmla="*/ 12 w 722"/>
                <a:gd name="T19" fmla="*/ 3 h 365"/>
                <a:gd name="T20" fmla="*/ 9 w 722"/>
                <a:gd name="T21" fmla="*/ 6 h 365"/>
                <a:gd name="T22" fmla="*/ 9 w 722"/>
                <a:gd name="T23" fmla="*/ 6 h 365"/>
                <a:gd name="T24" fmla="*/ 11 w 722"/>
                <a:gd name="T25" fmla="*/ 3 h 365"/>
                <a:gd name="T26" fmla="*/ 12 w 722"/>
                <a:gd name="T27" fmla="*/ 3 h 365"/>
                <a:gd name="T28" fmla="*/ 9 w 722"/>
                <a:gd name="T29" fmla="*/ 6 h 365"/>
                <a:gd name="T30" fmla="*/ 9 w 722"/>
                <a:gd name="T31" fmla="*/ 6 h 365"/>
                <a:gd name="T32" fmla="*/ 9 w 722"/>
                <a:gd name="T33" fmla="*/ 6 h 365"/>
                <a:gd name="T34" fmla="*/ 9 w 722"/>
                <a:gd name="T35" fmla="*/ 6 h 365"/>
                <a:gd name="T36" fmla="*/ 9 w 722"/>
                <a:gd name="T37" fmla="*/ 6 h 365"/>
                <a:gd name="T38" fmla="*/ 9 w 722"/>
                <a:gd name="T39" fmla="*/ 6 h 365"/>
                <a:gd name="T40" fmla="*/ 3 w 722"/>
                <a:gd name="T41" fmla="*/ 6 h 365"/>
                <a:gd name="T42" fmla="*/ 3 w 722"/>
                <a:gd name="T43" fmla="*/ 5 h 365"/>
                <a:gd name="T44" fmla="*/ 9 w 722"/>
                <a:gd name="T45" fmla="*/ 5 h 365"/>
                <a:gd name="T46" fmla="*/ 9 w 722"/>
                <a:gd name="T47" fmla="*/ 6 h 365"/>
                <a:gd name="T48" fmla="*/ 3 w 722"/>
                <a:gd name="T49" fmla="*/ 6 h 365"/>
                <a:gd name="T50" fmla="*/ 3 w 722"/>
                <a:gd name="T51" fmla="*/ 6 h 365"/>
                <a:gd name="T52" fmla="*/ 3 w 722"/>
                <a:gd name="T53" fmla="*/ 6 h 365"/>
                <a:gd name="T54" fmla="*/ 3 w 722"/>
                <a:gd name="T55" fmla="*/ 6 h 365"/>
                <a:gd name="T56" fmla="*/ 3 w 722"/>
                <a:gd name="T57" fmla="*/ 6 h 365"/>
                <a:gd name="T58" fmla="*/ 3 w 722"/>
                <a:gd name="T59" fmla="*/ 6 h 365"/>
                <a:gd name="T60" fmla="*/ 0 w 722"/>
                <a:gd name="T61" fmla="*/ 3 h 365"/>
                <a:gd name="T62" fmla="*/ 1 w 722"/>
                <a:gd name="T63" fmla="*/ 3 h 365"/>
                <a:gd name="T64" fmla="*/ 4 w 722"/>
                <a:gd name="T65" fmla="*/ 6 h 365"/>
                <a:gd name="T66" fmla="*/ 3 w 722"/>
                <a:gd name="T67" fmla="*/ 6 h 365"/>
                <a:gd name="T68" fmla="*/ 1 w 722"/>
                <a:gd name="T69" fmla="*/ 3 h 365"/>
                <a:gd name="T70" fmla="*/ 0 w 722"/>
                <a:gd name="T71" fmla="*/ 3 h 365"/>
                <a:gd name="T72" fmla="*/ 1 w 722"/>
                <a:gd name="T73" fmla="*/ 3 h 365"/>
                <a:gd name="T74" fmla="*/ 0 w 722"/>
                <a:gd name="T75" fmla="*/ 3 h 365"/>
                <a:gd name="T76" fmla="*/ 0 w 722"/>
                <a:gd name="T77" fmla="*/ 3 h 365"/>
                <a:gd name="T78" fmla="*/ 1 w 722"/>
                <a:gd name="T79" fmla="*/ 3 h 365"/>
                <a:gd name="T80" fmla="*/ 1 w 722"/>
                <a:gd name="T81" fmla="*/ 0 h 365"/>
                <a:gd name="T82" fmla="*/ 1 w 722"/>
                <a:gd name="T83" fmla="*/ 3 h 365"/>
                <a:gd name="T84" fmla="*/ 0 w 722"/>
                <a:gd name="T85" fmla="*/ 3 h 365"/>
                <a:gd name="T86" fmla="*/ 0 w 722"/>
                <a:gd name="T87" fmla="*/ 0 h 365"/>
                <a:gd name="T88" fmla="*/ 1 w 722"/>
                <a:gd name="T89" fmla="*/ 0 h 36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722" h="365">
                  <a:moveTo>
                    <a:pt x="717" y="187"/>
                  </a:moveTo>
                  <a:lnTo>
                    <a:pt x="677" y="169"/>
                  </a:lnTo>
                  <a:lnTo>
                    <a:pt x="677" y="0"/>
                  </a:lnTo>
                  <a:lnTo>
                    <a:pt x="722" y="0"/>
                  </a:lnTo>
                  <a:lnTo>
                    <a:pt x="722" y="169"/>
                  </a:lnTo>
                  <a:lnTo>
                    <a:pt x="717" y="187"/>
                  </a:lnTo>
                  <a:close/>
                  <a:moveTo>
                    <a:pt x="722" y="169"/>
                  </a:moveTo>
                  <a:lnTo>
                    <a:pt x="722" y="182"/>
                  </a:lnTo>
                  <a:lnTo>
                    <a:pt x="717" y="187"/>
                  </a:lnTo>
                  <a:lnTo>
                    <a:pt x="722" y="169"/>
                  </a:lnTo>
                  <a:close/>
                  <a:moveTo>
                    <a:pt x="530" y="365"/>
                  </a:moveTo>
                  <a:lnTo>
                    <a:pt x="513" y="323"/>
                  </a:lnTo>
                  <a:lnTo>
                    <a:pt x="682" y="154"/>
                  </a:lnTo>
                  <a:lnTo>
                    <a:pt x="717" y="187"/>
                  </a:lnTo>
                  <a:lnTo>
                    <a:pt x="548" y="358"/>
                  </a:lnTo>
                  <a:lnTo>
                    <a:pt x="530" y="365"/>
                  </a:lnTo>
                  <a:close/>
                  <a:moveTo>
                    <a:pt x="548" y="358"/>
                  </a:moveTo>
                  <a:lnTo>
                    <a:pt x="541" y="365"/>
                  </a:lnTo>
                  <a:lnTo>
                    <a:pt x="530" y="365"/>
                  </a:lnTo>
                  <a:lnTo>
                    <a:pt x="548" y="358"/>
                  </a:lnTo>
                  <a:close/>
                  <a:moveTo>
                    <a:pt x="174" y="358"/>
                  </a:moveTo>
                  <a:lnTo>
                    <a:pt x="192" y="318"/>
                  </a:lnTo>
                  <a:lnTo>
                    <a:pt x="530" y="318"/>
                  </a:lnTo>
                  <a:lnTo>
                    <a:pt x="530" y="365"/>
                  </a:lnTo>
                  <a:lnTo>
                    <a:pt x="192" y="365"/>
                  </a:lnTo>
                  <a:lnTo>
                    <a:pt x="174" y="358"/>
                  </a:lnTo>
                  <a:close/>
                  <a:moveTo>
                    <a:pt x="192" y="365"/>
                  </a:moveTo>
                  <a:lnTo>
                    <a:pt x="179" y="365"/>
                  </a:lnTo>
                  <a:lnTo>
                    <a:pt x="174" y="358"/>
                  </a:lnTo>
                  <a:lnTo>
                    <a:pt x="192" y="365"/>
                  </a:lnTo>
                  <a:close/>
                  <a:moveTo>
                    <a:pt x="0" y="169"/>
                  </a:moveTo>
                  <a:lnTo>
                    <a:pt x="40" y="154"/>
                  </a:lnTo>
                  <a:lnTo>
                    <a:pt x="209" y="323"/>
                  </a:lnTo>
                  <a:lnTo>
                    <a:pt x="174" y="358"/>
                  </a:lnTo>
                  <a:lnTo>
                    <a:pt x="5" y="187"/>
                  </a:lnTo>
                  <a:lnTo>
                    <a:pt x="0" y="169"/>
                  </a:lnTo>
                  <a:close/>
                  <a:moveTo>
                    <a:pt x="5" y="187"/>
                  </a:moveTo>
                  <a:lnTo>
                    <a:pt x="0" y="182"/>
                  </a:lnTo>
                  <a:lnTo>
                    <a:pt x="0" y="169"/>
                  </a:lnTo>
                  <a:lnTo>
                    <a:pt x="5" y="187"/>
                  </a:lnTo>
                  <a:close/>
                  <a:moveTo>
                    <a:pt x="45" y="0"/>
                  </a:moveTo>
                  <a:lnTo>
                    <a:pt x="45" y="169"/>
                  </a:lnTo>
                  <a:lnTo>
                    <a:pt x="0" y="169"/>
                  </a:lnTo>
                  <a:lnTo>
                    <a:pt x="0" y="0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165" name="Rectangle 166"/>
            <p:cNvSpPr>
              <a:spLocks noChangeArrowheads="1"/>
            </p:cNvSpPr>
            <p:nvPr/>
          </p:nvSpPr>
          <p:spPr bwMode="auto">
            <a:xfrm>
              <a:off x="4876" y="3604"/>
              <a:ext cx="509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166" name="Rectangle 167"/>
            <p:cNvSpPr>
              <a:spLocks noChangeArrowheads="1"/>
            </p:cNvSpPr>
            <p:nvPr/>
          </p:nvSpPr>
          <p:spPr bwMode="auto">
            <a:xfrm>
              <a:off x="5372" y="2932"/>
              <a:ext cx="25" cy="684"/>
            </a:xfrm>
            <a:prstGeom prst="rect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167" name="Rectangle 168"/>
            <p:cNvSpPr>
              <a:spLocks noChangeArrowheads="1"/>
            </p:cNvSpPr>
            <p:nvPr/>
          </p:nvSpPr>
          <p:spPr bwMode="auto">
            <a:xfrm>
              <a:off x="4027" y="2921"/>
              <a:ext cx="510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168" name="Rectangle 169"/>
            <p:cNvSpPr>
              <a:spLocks noChangeArrowheads="1"/>
            </p:cNvSpPr>
            <p:nvPr/>
          </p:nvSpPr>
          <p:spPr bwMode="auto">
            <a:xfrm>
              <a:off x="4864" y="2847"/>
              <a:ext cx="23" cy="8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169" name="Rectangle 170"/>
            <p:cNvSpPr>
              <a:spLocks noChangeArrowheads="1"/>
            </p:cNvSpPr>
            <p:nvPr/>
          </p:nvSpPr>
          <p:spPr bwMode="auto">
            <a:xfrm>
              <a:off x="4537" y="2835"/>
              <a:ext cx="339" cy="23"/>
            </a:xfrm>
            <a:prstGeom prst="rect">
              <a:avLst/>
            </a:pr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170" name="Rectangle 171"/>
            <p:cNvSpPr>
              <a:spLocks noChangeArrowheads="1"/>
            </p:cNvSpPr>
            <p:nvPr/>
          </p:nvSpPr>
          <p:spPr bwMode="auto">
            <a:xfrm>
              <a:off x="4526" y="2847"/>
              <a:ext cx="22" cy="8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171" name="Freeform 172"/>
            <p:cNvSpPr>
              <a:spLocks/>
            </p:cNvSpPr>
            <p:nvPr/>
          </p:nvSpPr>
          <p:spPr bwMode="auto">
            <a:xfrm>
              <a:off x="4112" y="3573"/>
              <a:ext cx="86" cy="86"/>
            </a:xfrm>
            <a:custGeom>
              <a:avLst/>
              <a:gdLst>
                <a:gd name="T0" fmla="*/ 0 w 173"/>
                <a:gd name="T1" fmla="*/ 2 h 172"/>
                <a:gd name="T2" fmla="*/ 0 w 173"/>
                <a:gd name="T3" fmla="*/ 2 h 172"/>
                <a:gd name="T4" fmla="*/ 0 w 173"/>
                <a:gd name="T5" fmla="*/ 1 h 172"/>
                <a:gd name="T6" fmla="*/ 0 w 173"/>
                <a:gd name="T7" fmla="*/ 1 h 172"/>
                <a:gd name="T8" fmla="*/ 0 w 173"/>
                <a:gd name="T9" fmla="*/ 1 h 172"/>
                <a:gd name="T10" fmla="*/ 0 w 173"/>
                <a:gd name="T11" fmla="*/ 1 h 172"/>
                <a:gd name="T12" fmla="*/ 0 w 173"/>
                <a:gd name="T13" fmla="*/ 1 h 172"/>
                <a:gd name="T14" fmla="*/ 1 w 173"/>
                <a:gd name="T15" fmla="*/ 1 h 172"/>
                <a:gd name="T16" fmla="*/ 1 w 173"/>
                <a:gd name="T17" fmla="*/ 0 h 172"/>
                <a:gd name="T18" fmla="*/ 1 w 173"/>
                <a:gd name="T19" fmla="*/ 1 h 172"/>
                <a:gd name="T20" fmla="*/ 1 w 173"/>
                <a:gd name="T21" fmla="*/ 1 h 172"/>
                <a:gd name="T22" fmla="*/ 2 w 173"/>
                <a:gd name="T23" fmla="*/ 1 h 172"/>
                <a:gd name="T24" fmla="*/ 2 w 173"/>
                <a:gd name="T25" fmla="*/ 1 h 172"/>
                <a:gd name="T26" fmla="*/ 2 w 173"/>
                <a:gd name="T27" fmla="*/ 1 h 172"/>
                <a:gd name="T28" fmla="*/ 2 w 173"/>
                <a:gd name="T29" fmla="*/ 1 h 172"/>
                <a:gd name="T30" fmla="*/ 2 w 173"/>
                <a:gd name="T31" fmla="*/ 2 h 172"/>
                <a:gd name="T32" fmla="*/ 2 w 173"/>
                <a:gd name="T33" fmla="*/ 2 h 172"/>
                <a:gd name="T34" fmla="*/ 2 w 173"/>
                <a:gd name="T35" fmla="*/ 2 h 172"/>
                <a:gd name="T36" fmla="*/ 2 w 173"/>
                <a:gd name="T37" fmla="*/ 2 h 172"/>
                <a:gd name="T38" fmla="*/ 2 w 173"/>
                <a:gd name="T39" fmla="*/ 3 h 172"/>
                <a:gd name="T40" fmla="*/ 2 w 173"/>
                <a:gd name="T41" fmla="*/ 3 h 172"/>
                <a:gd name="T42" fmla="*/ 2 w 173"/>
                <a:gd name="T43" fmla="*/ 3 h 172"/>
                <a:gd name="T44" fmla="*/ 1 w 173"/>
                <a:gd name="T45" fmla="*/ 3 h 172"/>
                <a:gd name="T46" fmla="*/ 1 w 173"/>
                <a:gd name="T47" fmla="*/ 3 h 172"/>
                <a:gd name="T48" fmla="*/ 1 w 173"/>
                <a:gd name="T49" fmla="*/ 3 h 172"/>
                <a:gd name="T50" fmla="*/ 1 w 173"/>
                <a:gd name="T51" fmla="*/ 3 h 172"/>
                <a:gd name="T52" fmla="*/ 0 w 173"/>
                <a:gd name="T53" fmla="*/ 3 h 172"/>
                <a:gd name="T54" fmla="*/ 0 w 173"/>
                <a:gd name="T55" fmla="*/ 3 h 172"/>
                <a:gd name="T56" fmla="*/ 0 w 173"/>
                <a:gd name="T57" fmla="*/ 3 h 172"/>
                <a:gd name="T58" fmla="*/ 0 w 173"/>
                <a:gd name="T59" fmla="*/ 3 h 172"/>
                <a:gd name="T60" fmla="*/ 0 w 173"/>
                <a:gd name="T61" fmla="*/ 2 h 172"/>
                <a:gd name="T62" fmla="*/ 0 w 173"/>
                <a:gd name="T63" fmla="*/ 2 h 172"/>
                <a:gd name="T64" fmla="*/ 0 w 173"/>
                <a:gd name="T65" fmla="*/ 2 h 17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73" h="172">
                  <a:moveTo>
                    <a:pt x="0" y="87"/>
                  </a:moveTo>
                  <a:lnTo>
                    <a:pt x="4" y="69"/>
                  </a:lnTo>
                  <a:lnTo>
                    <a:pt x="9" y="52"/>
                  </a:lnTo>
                  <a:lnTo>
                    <a:pt x="18" y="38"/>
                  </a:lnTo>
                  <a:lnTo>
                    <a:pt x="26" y="26"/>
                  </a:lnTo>
                  <a:lnTo>
                    <a:pt x="40" y="14"/>
                  </a:lnTo>
                  <a:lnTo>
                    <a:pt x="54" y="8"/>
                  </a:lnTo>
                  <a:lnTo>
                    <a:pt x="68" y="3"/>
                  </a:lnTo>
                  <a:lnTo>
                    <a:pt x="86" y="0"/>
                  </a:lnTo>
                  <a:lnTo>
                    <a:pt x="103" y="3"/>
                  </a:lnTo>
                  <a:lnTo>
                    <a:pt x="121" y="8"/>
                  </a:lnTo>
                  <a:lnTo>
                    <a:pt x="135" y="14"/>
                  </a:lnTo>
                  <a:lnTo>
                    <a:pt x="147" y="26"/>
                  </a:lnTo>
                  <a:lnTo>
                    <a:pt x="157" y="38"/>
                  </a:lnTo>
                  <a:lnTo>
                    <a:pt x="164" y="52"/>
                  </a:lnTo>
                  <a:lnTo>
                    <a:pt x="169" y="69"/>
                  </a:lnTo>
                  <a:lnTo>
                    <a:pt x="173" y="87"/>
                  </a:lnTo>
                  <a:lnTo>
                    <a:pt x="169" y="104"/>
                  </a:lnTo>
                  <a:lnTo>
                    <a:pt x="164" y="118"/>
                  </a:lnTo>
                  <a:lnTo>
                    <a:pt x="157" y="132"/>
                  </a:lnTo>
                  <a:lnTo>
                    <a:pt x="147" y="148"/>
                  </a:lnTo>
                  <a:lnTo>
                    <a:pt x="135" y="155"/>
                  </a:lnTo>
                  <a:lnTo>
                    <a:pt x="121" y="164"/>
                  </a:lnTo>
                  <a:lnTo>
                    <a:pt x="103" y="171"/>
                  </a:lnTo>
                  <a:lnTo>
                    <a:pt x="86" y="172"/>
                  </a:lnTo>
                  <a:lnTo>
                    <a:pt x="68" y="171"/>
                  </a:lnTo>
                  <a:lnTo>
                    <a:pt x="54" y="164"/>
                  </a:lnTo>
                  <a:lnTo>
                    <a:pt x="40" y="155"/>
                  </a:lnTo>
                  <a:lnTo>
                    <a:pt x="26" y="148"/>
                  </a:lnTo>
                  <a:lnTo>
                    <a:pt x="18" y="132"/>
                  </a:lnTo>
                  <a:lnTo>
                    <a:pt x="9" y="118"/>
                  </a:lnTo>
                  <a:lnTo>
                    <a:pt x="4" y="104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172" name="Freeform 173"/>
            <p:cNvSpPr>
              <a:spLocks noEditPoints="1"/>
            </p:cNvSpPr>
            <p:nvPr/>
          </p:nvSpPr>
          <p:spPr bwMode="auto">
            <a:xfrm>
              <a:off x="4111" y="3572"/>
              <a:ext cx="87" cy="88"/>
            </a:xfrm>
            <a:custGeom>
              <a:avLst/>
              <a:gdLst>
                <a:gd name="T0" fmla="*/ 0 w 175"/>
                <a:gd name="T1" fmla="*/ 2 h 176"/>
                <a:gd name="T2" fmla="*/ 0 w 175"/>
                <a:gd name="T3" fmla="*/ 2 h 176"/>
                <a:gd name="T4" fmla="*/ 0 w 175"/>
                <a:gd name="T5" fmla="*/ 1 h 176"/>
                <a:gd name="T6" fmla="*/ 0 w 175"/>
                <a:gd name="T7" fmla="*/ 1 h 176"/>
                <a:gd name="T8" fmla="*/ 0 w 175"/>
                <a:gd name="T9" fmla="*/ 1 h 176"/>
                <a:gd name="T10" fmla="*/ 0 w 175"/>
                <a:gd name="T11" fmla="*/ 1 h 176"/>
                <a:gd name="T12" fmla="*/ 0 w 175"/>
                <a:gd name="T13" fmla="*/ 1 h 176"/>
                <a:gd name="T14" fmla="*/ 0 w 175"/>
                <a:gd name="T15" fmla="*/ 1 h 176"/>
                <a:gd name="T16" fmla="*/ 0 w 175"/>
                <a:gd name="T17" fmla="*/ 1 h 176"/>
                <a:gd name="T18" fmla="*/ 0 w 175"/>
                <a:gd name="T19" fmla="*/ 1 h 176"/>
                <a:gd name="T20" fmla="*/ 0 w 175"/>
                <a:gd name="T21" fmla="*/ 1 h 176"/>
                <a:gd name="T22" fmla="*/ 1 w 175"/>
                <a:gd name="T23" fmla="*/ 1 h 176"/>
                <a:gd name="T24" fmla="*/ 1 w 175"/>
                <a:gd name="T25" fmla="*/ 1 h 176"/>
                <a:gd name="T26" fmla="*/ 1 w 175"/>
                <a:gd name="T27" fmla="*/ 0 h 176"/>
                <a:gd name="T28" fmla="*/ 1 w 175"/>
                <a:gd name="T29" fmla="*/ 0 h 176"/>
                <a:gd name="T30" fmla="*/ 1 w 175"/>
                <a:gd name="T31" fmla="*/ 1 h 176"/>
                <a:gd name="T32" fmla="*/ 1 w 175"/>
                <a:gd name="T33" fmla="*/ 1 h 176"/>
                <a:gd name="T34" fmla="*/ 1 w 175"/>
                <a:gd name="T35" fmla="*/ 1 h 176"/>
                <a:gd name="T36" fmla="*/ 1 w 175"/>
                <a:gd name="T37" fmla="*/ 1 h 176"/>
                <a:gd name="T38" fmla="*/ 2 w 175"/>
                <a:gd name="T39" fmla="*/ 1 h 176"/>
                <a:gd name="T40" fmla="*/ 2 w 175"/>
                <a:gd name="T41" fmla="*/ 1 h 176"/>
                <a:gd name="T42" fmla="*/ 2 w 175"/>
                <a:gd name="T43" fmla="*/ 1 h 176"/>
                <a:gd name="T44" fmla="*/ 2 w 175"/>
                <a:gd name="T45" fmla="*/ 1 h 176"/>
                <a:gd name="T46" fmla="*/ 2 w 175"/>
                <a:gd name="T47" fmla="*/ 1 h 176"/>
                <a:gd name="T48" fmla="*/ 2 w 175"/>
                <a:gd name="T49" fmla="*/ 1 h 176"/>
                <a:gd name="T50" fmla="*/ 2 w 175"/>
                <a:gd name="T51" fmla="*/ 1 h 176"/>
                <a:gd name="T52" fmla="*/ 2 w 175"/>
                <a:gd name="T53" fmla="*/ 2 h 176"/>
                <a:gd name="T54" fmla="*/ 2 w 175"/>
                <a:gd name="T55" fmla="*/ 2 h 176"/>
                <a:gd name="T56" fmla="*/ 2 w 175"/>
                <a:gd name="T57" fmla="*/ 2 h 176"/>
                <a:gd name="T58" fmla="*/ 2 w 175"/>
                <a:gd name="T59" fmla="*/ 2 h 176"/>
                <a:gd name="T60" fmla="*/ 2 w 175"/>
                <a:gd name="T61" fmla="*/ 2 h 176"/>
                <a:gd name="T62" fmla="*/ 2 w 175"/>
                <a:gd name="T63" fmla="*/ 2 h 176"/>
                <a:gd name="T64" fmla="*/ 2 w 175"/>
                <a:gd name="T65" fmla="*/ 2 h 176"/>
                <a:gd name="T66" fmla="*/ 2 w 175"/>
                <a:gd name="T67" fmla="*/ 3 h 176"/>
                <a:gd name="T68" fmla="*/ 2 w 175"/>
                <a:gd name="T69" fmla="*/ 3 h 176"/>
                <a:gd name="T70" fmla="*/ 2 w 175"/>
                <a:gd name="T71" fmla="*/ 3 h 176"/>
                <a:gd name="T72" fmla="*/ 2 w 175"/>
                <a:gd name="T73" fmla="*/ 3 h 176"/>
                <a:gd name="T74" fmla="*/ 2 w 175"/>
                <a:gd name="T75" fmla="*/ 3 h 176"/>
                <a:gd name="T76" fmla="*/ 2 w 175"/>
                <a:gd name="T77" fmla="*/ 3 h 176"/>
                <a:gd name="T78" fmla="*/ 1 w 175"/>
                <a:gd name="T79" fmla="*/ 3 h 176"/>
                <a:gd name="T80" fmla="*/ 1 w 175"/>
                <a:gd name="T81" fmla="*/ 3 h 176"/>
                <a:gd name="T82" fmla="*/ 1 w 175"/>
                <a:gd name="T83" fmla="*/ 3 h 176"/>
                <a:gd name="T84" fmla="*/ 1 w 175"/>
                <a:gd name="T85" fmla="*/ 3 h 176"/>
                <a:gd name="T86" fmla="*/ 1 w 175"/>
                <a:gd name="T87" fmla="*/ 3 h 176"/>
                <a:gd name="T88" fmla="*/ 1 w 175"/>
                <a:gd name="T89" fmla="*/ 3 h 176"/>
                <a:gd name="T90" fmla="*/ 1 w 175"/>
                <a:gd name="T91" fmla="*/ 3 h 176"/>
                <a:gd name="T92" fmla="*/ 1 w 175"/>
                <a:gd name="T93" fmla="*/ 3 h 176"/>
                <a:gd name="T94" fmla="*/ 0 w 175"/>
                <a:gd name="T95" fmla="*/ 3 h 176"/>
                <a:gd name="T96" fmla="*/ 0 w 175"/>
                <a:gd name="T97" fmla="*/ 3 h 176"/>
                <a:gd name="T98" fmla="*/ 0 w 175"/>
                <a:gd name="T99" fmla="*/ 3 h 176"/>
                <a:gd name="T100" fmla="*/ 0 w 175"/>
                <a:gd name="T101" fmla="*/ 3 h 176"/>
                <a:gd name="T102" fmla="*/ 0 w 175"/>
                <a:gd name="T103" fmla="*/ 3 h 176"/>
                <a:gd name="T104" fmla="*/ 0 w 175"/>
                <a:gd name="T105" fmla="*/ 3 h 176"/>
                <a:gd name="T106" fmla="*/ 0 w 175"/>
                <a:gd name="T107" fmla="*/ 2 h 176"/>
                <a:gd name="T108" fmla="*/ 0 w 175"/>
                <a:gd name="T109" fmla="*/ 2 h 176"/>
                <a:gd name="T110" fmla="*/ 0 w 175"/>
                <a:gd name="T111" fmla="*/ 2 h 176"/>
                <a:gd name="T112" fmla="*/ 0 w 175"/>
                <a:gd name="T113" fmla="*/ 2 h 176"/>
                <a:gd name="T114" fmla="*/ 0 w 175"/>
                <a:gd name="T115" fmla="*/ 2 h 17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75" h="176">
                  <a:moveTo>
                    <a:pt x="4" y="71"/>
                  </a:moveTo>
                  <a:lnTo>
                    <a:pt x="6" y="71"/>
                  </a:lnTo>
                  <a:lnTo>
                    <a:pt x="4" y="89"/>
                  </a:lnTo>
                  <a:lnTo>
                    <a:pt x="0" y="89"/>
                  </a:lnTo>
                  <a:lnTo>
                    <a:pt x="4" y="71"/>
                  </a:lnTo>
                  <a:close/>
                  <a:moveTo>
                    <a:pt x="4" y="71"/>
                  </a:moveTo>
                  <a:lnTo>
                    <a:pt x="4" y="71"/>
                  </a:lnTo>
                  <a:close/>
                  <a:moveTo>
                    <a:pt x="9" y="52"/>
                  </a:moveTo>
                  <a:lnTo>
                    <a:pt x="13" y="54"/>
                  </a:lnTo>
                  <a:lnTo>
                    <a:pt x="6" y="71"/>
                  </a:lnTo>
                  <a:lnTo>
                    <a:pt x="4" y="71"/>
                  </a:lnTo>
                  <a:lnTo>
                    <a:pt x="9" y="54"/>
                  </a:lnTo>
                  <a:lnTo>
                    <a:pt x="9" y="52"/>
                  </a:lnTo>
                  <a:close/>
                  <a:moveTo>
                    <a:pt x="9" y="54"/>
                  </a:moveTo>
                  <a:lnTo>
                    <a:pt x="9" y="52"/>
                  </a:lnTo>
                  <a:lnTo>
                    <a:pt x="9" y="54"/>
                  </a:lnTo>
                  <a:close/>
                  <a:moveTo>
                    <a:pt x="18" y="38"/>
                  </a:moveTo>
                  <a:lnTo>
                    <a:pt x="21" y="40"/>
                  </a:lnTo>
                  <a:lnTo>
                    <a:pt x="13" y="54"/>
                  </a:lnTo>
                  <a:lnTo>
                    <a:pt x="9" y="52"/>
                  </a:lnTo>
                  <a:lnTo>
                    <a:pt x="18" y="38"/>
                  </a:lnTo>
                  <a:close/>
                  <a:moveTo>
                    <a:pt x="18" y="38"/>
                  </a:moveTo>
                  <a:lnTo>
                    <a:pt x="18" y="38"/>
                  </a:lnTo>
                  <a:close/>
                  <a:moveTo>
                    <a:pt x="27" y="26"/>
                  </a:moveTo>
                  <a:lnTo>
                    <a:pt x="28" y="28"/>
                  </a:lnTo>
                  <a:lnTo>
                    <a:pt x="21" y="40"/>
                  </a:lnTo>
                  <a:lnTo>
                    <a:pt x="18" y="38"/>
                  </a:lnTo>
                  <a:lnTo>
                    <a:pt x="27" y="26"/>
                  </a:lnTo>
                  <a:close/>
                  <a:moveTo>
                    <a:pt x="27" y="26"/>
                  </a:moveTo>
                  <a:lnTo>
                    <a:pt x="27" y="26"/>
                  </a:lnTo>
                  <a:close/>
                  <a:moveTo>
                    <a:pt x="42" y="16"/>
                  </a:moveTo>
                  <a:lnTo>
                    <a:pt x="44" y="17"/>
                  </a:lnTo>
                  <a:lnTo>
                    <a:pt x="28" y="30"/>
                  </a:lnTo>
                  <a:lnTo>
                    <a:pt x="27" y="26"/>
                  </a:lnTo>
                  <a:lnTo>
                    <a:pt x="42" y="16"/>
                  </a:lnTo>
                  <a:close/>
                  <a:moveTo>
                    <a:pt x="42" y="16"/>
                  </a:moveTo>
                  <a:lnTo>
                    <a:pt x="42" y="16"/>
                  </a:lnTo>
                  <a:close/>
                  <a:moveTo>
                    <a:pt x="58" y="12"/>
                  </a:moveTo>
                  <a:lnTo>
                    <a:pt x="42" y="17"/>
                  </a:lnTo>
                  <a:lnTo>
                    <a:pt x="42" y="16"/>
                  </a:lnTo>
                  <a:lnTo>
                    <a:pt x="56" y="9"/>
                  </a:lnTo>
                  <a:lnTo>
                    <a:pt x="58" y="12"/>
                  </a:lnTo>
                  <a:close/>
                  <a:moveTo>
                    <a:pt x="70" y="3"/>
                  </a:moveTo>
                  <a:lnTo>
                    <a:pt x="72" y="5"/>
                  </a:lnTo>
                  <a:lnTo>
                    <a:pt x="58" y="12"/>
                  </a:lnTo>
                  <a:lnTo>
                    <a:pt x="56" y="9"/>
                  </a:lnTo>
                  <a:lnTo>
                    <a:pt x="70" y="3"/>
                  </a:lnTo>
                  <a:close/>
                  <a:moveTo>
                    <a:pt x="70" y="3"/>
                  </a:moveTo>
                  <a:lnTo>
                    <a:pt x="70" y="3"/>
                  </a:lnTo>
                  <a:close/>
                  <a:moveTo>
                    <a:pt x="88" y="0"/>
                  </a:moveTo>
                  <a:lnTo>
                    <a:pt x="88" y="3"/>
                  </a:lnTo>
                  <a:lnTo>
                    <a:pt x="72" y="5"/>
                  </a:lnTo>
                  <a:lnTo>
                    <a:pt x="70" y="3"/>
                  </a:lnTo>
                  <a:lnTo>
                    <a:pt x="88" y="0"/>
                  </a:lnTo>
                  <a:close/>
                  <a:moveTo>
                    <a:pt x="88" y="0"/>
                  </a:moveTo>
                  <a:lnTo>
                    <a:pt x="88" y="0"/>
                  </a:lnTo>
                  <a:close/>
                  <a:moveTo>
                    <a:pt x="105" y="3"/>
                  </a:moveTo>
                  <a:lnTo>
                    <a:pt x="105" y="5"/>
                  </a:lnTo>
                  <a:lnTo>
                    <a:pt x="88" y="3"/>
                  </a:lnTo>
                  <a:lnTo>
                    <a:pt x="88" y="0"/>
                  </a:lnTo>
                  <a:lnTo>
                    <a:pt x="105" y="3"/>
                  </a:lnTo>
                  <a:close/>
                  <a:moveTo>
                    <a:pt x="105" y="3"/>
                  </a:moveTo>
                  <a:lnTo>
                    <a:pt x="105" y="3"/>
                  </a:lnTo>
                  <a:close/>
                  <a:moveTo>
                    <a:pt x="123" y="9"/>
                  </a:moveTo>
                  <a:lnTo>
                    <a:pt x="123" y="12"/>
                  </a:lnTo>
                  <a:lnTo>
                    <a:pt x="105" y="5"/>
                  </a:lnTo>
                  <a:lnTo>
                    <a:pt x="105" y="3"/>
                  </a:lnTo>
                  <a:lnTo>
                    <a:pt x="123" y="9"/>
                  </a:lnTo>
                  <a:close/>
                  <a:moveTo>
                    <a:pt x="123" y="9"/>
                  </a:moveTo>
                  <a:lnTo>
                    <a:pt x="123" y="9"/>
                  </a:lnTo>
                  <a:close/>
                  <a:moveTo>
                    <a:pt x="138" y="16"/>
                  </a:moveTo>
                  <a:lnTo>
                    <a:pt x="137" y="17"/>
                  </a:lnTo>
                  <a:lnTo>
                    <a:pt x="123" y="12"/>
                  </a:lnTo>
                  <a:lnTo>
                    <a:pt x="123" y="9"/>
                  </a:lnTo>
                  <a:lnTo>
                    <a:pt x="138" y="16"/>
                  </a:lnTo>
                  <a:close/>
                  <a:moveTo>
                    <a:pt x="138" y="16"/>
                  </a:moveTo>
                  <a:lnTo>
                    <a:pt x="138" y="16"/>
                  </a:lnTo>
                  <a:close/>
                  <a:moveTo>
                    <a:pt x="147" y="28"/>
                  </a:moveTo>
                  <a:lnTo>
                    <a:pt x="137" y="17"/>
                  </a:lnTo>
                  <a:lnTo>
                    <a:pt x="138" y="16"/>
                  </a:lnTo>
                  <a:lnTo>
                    <a:pt x="149" y="26"/>
                  </a:lnTo>
                  <a:lnTo>
                    <a:pt x="147" y="28"/>
                  </a:lnTo>
                  <a:close/>
                  <a:moveTo>
                    <a:pt x="161" y="38"/>
                  </a:moveTo>
                  <a:lnTo>
                    <a:pt x="159" y="40"/>
                  </a:lnTo>
                  <a:lnTo>
                    <a:pt x="147" y="28"/>
                  </a:lnTo>
                  <a:lnTo>
                    <a:pt x="149" y="26"/>
                  </a:lnTo>
                  <a:lnTo>
                    <a:pt x="161" y="38"/>
                  </a:lnTo>
                  <a:close/>
                  <a:moveTo>
                    <a:pt x="161" y="38"/>
                  </a:moveTo>
                  <a:lnTo>
                    <a:pt x="161" y="38"/>
                  </a:lnTo>
                  <a:close/>
                  <a:moveTo>
                    <a:pt x="166" y="54"/>
                  </a:moveTo>
                  <a:lnTo>
                    <a:pt x="164" y="54"/>
                  </a:lnTo>
                  <a:lnTo>
                    <a:pt x="159" y="40"/>
                  </a:lnTo>
                  <a:lnTo>
                    <a:pt x="161" y="38"/>
                  </a:lnTo>
                  <a:lnTo>
                    <a:pt x="166" y="54"/>
                  </a:lnTo>
                  <a:close/>
                  <a:moveTo>
                    <a:pt x="166" y="54"/>
                  </a:moveTo>
                  <a:lnTo>
                    <a:pt x="166" y="54"/>
                  </a:lnTo>
                  <a:lnTo>
                    <a:pt x="168" y="54"/>
                  </a:lnTo>
                  <a:lnTo>
                    <a:pt x="166" y="54"/>
                  </a:lnTo>
                  <a:close/>
                  <a:moveTo>
                    <a:pt x="173" y="71"/>
                  </a:moveTo>
                  <a:lnTo>
                    <a:pt x="170" y="71"/>
                  </a:lnTo>
                  <a:lnTo>
                    <a:pt x="164" y="54"/>
                  </a:lnTo>
                  <a:lnTo>
                    <a:pt x="166" y="54"/>
                  </a:lnTo>
                  <a:lnTo>
                    <a:pt x="173" y="71"/>
                  </a:lnTo>
                  <a:close/>
                  <a:moveTo>
                    <a:pt x="173" y="71"/>
                  </a:moveTo>
                  <a:lnTo>
                    <a:pt x="173" y="71"/>
                  </a:lnTo>
                  <a:close/>
                  <a:moveTo>
                    <a:pt x="175" y="89"/>
                  </a:moveTo>
                  <a:lnTo>
                    <a:pt x="173" y="89"/>
                  </a:lnTo>
                  <a:lnTo>
                    <a:pt x="170" y="71"/>
                  </a:lnTo>
                  <a:lnTo>
                    <a:pt x="173" y="71"/>
                  </a:lnTo>
                  <a:lnTo>
                    <a:pt x="175" y="89"/>
                  </a:lnTo>
                  <a:close/>
                  <a:moveTo>
                    <a:pt x="175" y="89"/>
                  </a:moveTo>
                  <a:lnTo>
                    <a:pt x="175" y="89"/>
                  </a:lnTo>
                  <a:close/>
                  <a:moveTo>
                    <a:pt x="173" y="106"/>
                  </a:moveTo>
                  <a:lnTo>
                    <a:pt x="170" y="106"/>
                  </a:lnTo>
                  <a:lnTo>
                    <a:pt x="173" y="89"/>
                  </a:lnTo>
                  <a:lnTo>
                    <a:pt x="175" y="89"/>
                  </a:lnTo>
                  <a:lnTo>
                    <a:pt x="173" y="106"/>
                  </a:lnTo>
                  <a:close/>
                  <a:moveTo>
                    <a:pt x="173" y="106"/>
                  </a:moveTo>
                  <a:lnTo>
                    <a:pt x="173" y="106"/>
                  </a:lnTo>
                  <a:close/>
                  <a:moveTo>
                    <a:pt x="164" y="120"/>
                  </a:moveTo>
                  <a:lnTo>
                    <a:pt x="170" y="105"/>
                  </a:lnTo>
                  <a:lnTo>
                    <a:pt x="173" y="106"/>
                  </a:lnTo>
                  <a:lnTo>
                    <a:pt x="166" y="120"/>
                  </a:lnTo>
                  <a:lnTo>
                    <a:pt x="164" y="120"/>
                  </a:lnTo>
                  <a:close/>
                  <a:moveTo>
                    <a:pt x="161" y="136"/>
                  </a:moveTo>
                  <a:lnTo>
                    <a:pt x="159" y="134"/>
                  </a:lnTo>
                  <a:lnTo>
                    <a:pt x="164" y="120"/>
                  </a:lnTo>
                  <a:lnTo>
                    <a:pt x="166" y="120"/>
                  </a:lnTo>
                  <a:lnTo>
                    <a:pt x="161" y="136"/>
                  </a:lnTo>
                  <a:close/>
                  <a:moveTo>
                    <a:pt x="161" y="136"/>
                  </a:moveTo>
                  <a:lnTo>
                    <a:pt x="161" y="136"/>
                  </a:lnTo>
                  <a:close/>
                  <a:moveTo>
                    <a:pt x="149" y="150"/>
                  </a:moveTo>
                  <a:lnTo>
                    <a:pt x="147" y="148"/>
                  </a:lnTo>
                  <a:lnTo>
                    <a:pt x="159" y="134"/>
                  </a:lnTo>
                  <a:lnTo>
                    <a:pt x="161" y="136"/>
                  </a:lnTo>
                  <a:lnTo>
                    <a:pt x="149" y="150"/>
                  </a:lnTo>
                  <a:close/>
                  <a:moveTo>
                    <a:pt x="149" y="150"/>
                  </a:moveTo>
                  <a:lnTo>
                    <a:pt x="149" y="150"/>
                  </a:lnTo>
                  <a:close/>
                  <a:moveTo>
                    <a:pt x="138" y="159"/>
                  </a:moveTo>
                  <a:lnTo>
                    <a:pt x="137" y="157"/>
                  </a:lnTo>
                  <a:lnTo>
                    <a:pt x="147" y="148"/>
                  </a:lnTo>
                  <a:lnTo>
                    <a:pt x="149" y="150"/>
                  </a:lnTo>
                  <a:lnTo>
                    <a:pt x="138" y="159"/>
                  </a:lnTo>
                  <a:close/>
                  <a:moveTo>
                    <a:pt x="138" y="159"/>
                  </a:moveTo>
                  <a:lnTo>
                    <a:pt x="138" y="159"/>
                  </a:lnTo>
                  <a:close/>
                  <a:moveTo>
                    <a:pt x="123" y="167"/>
                  </a:moveTo>
                  <a:lnTo>
                    <a:pt x="123" y="166"/>
                  </a:lnTo>
                  <a:lnTo>
                    <a:pt x="137" y="157"/>
                  </a:lnTo>
                  <a:lnTo>
                    <a:pt x="138" y="159"/>
                  </a:lnTo>
                  <a:lnTo>
                    <a:pt x="123" y="167"/>
                  </a:lnTo>
                  <a:close/>
                  <a:moveTo>
                    <a:pt x="123" y="167"/>
                  </a:moveTo>
                  <a:lnTo>
                    <a:pt x="123" y="167"/>
                  </a:lnTo>
                  <a:close/>
                  <a:moveTo>
                    <a:pt x="105" y="174"/>
                  </a:moveTo>
                  <a:lnTo>
                    <a:pt x="105" y="171"/>
                  </a:lnTo>
                  <a:lnTo>
                    <a:pt x="123" y="166"/>
                  </a:lnTo>
                  <a:lnTo>
                    <a:pt x="123" y="167"/>
                  </a:lnTo>
                  <a:lnTo>
                    <a:pt x="105" y="174"/>
                  </a:lnTo>
                  <a:close/>
                  <a:moveTo>
                    <a:pt x="105" y="174"/>
                  </a:moveTo>
                  <a:lnTo>
                    <a:pt x="105" y="174"/>
                  </a:lnTo>
                  <a:close/>
                  <a:moveTo>
                    <a:pt x="88" y="176"/>
                  </a:moveTo>
                  <a:lnTo>
                    <a:pt x="88" y="174"/>
                  </a:lnTo>
                  <a:lnTo>
                    <a:pt x="105" y="171"/>
                  </a:lnTo>
                  <a:lnTo>
                    <a:pt x="105" y="174"/>
                  </a:lnTo>
                  <a:lnTo>
                    <a:pt x="88" y="176"/>
                  </a:lnTo>
                  <a:close/>
                  <a:moveTo>
                    <a:pt x="88" y="176"/>
                  </a:moveTo>
                  <a:lnTo>
                    <a:pt x="88" y="176"/>
                  </a:lnTo>
                  <a:close/>
                  <a:moveTo>
                    <a:pt x="70" y="174"/>
                  </a:moveTo>
                  <a:lnTo>
                    <a:pt x="72" y="171"/>
                  </a:lnTo>
                  <a:lnTo>
                    <a:pt x="88" y="174"/>
                  </a:lnTo>
                  <a:lnTo>
                    <a:pt x="88" y="176"/>
                  </a:lnTo>
                  <a:lnTo>
                    <a:pt x="70" y="174"/>
                  </a:lnTo>
                  <a:close/>
                  <a:moveTo>
                    <a:pt x="70" y="174"/>
                  </a:moveTo>
                  <a:lnTo>
                    <a:pt x="70" y="174"/>
                  </a:lnTo>
                  <a:close/>
                  <a:moveTo>
                    <a:pt x="56" y="167"/>
                  </a:moveTo>
                  <a:lnTo>
                    <a:pt x="58" y="166"/>
                  </a:lnTo>
                  <a:lnTo>
                    <a:pt x="72" y="171"/>
                  </a:lnTo>
                  <a:lnTo>
                    <a:pt x="70" y="174"/>
                  </a:lnTo>
                  <a:lnTo>
                    <a:pt x="56" y="167"/>
                  </a:lnTo>
                  <a:close/>
                  <a:moveTo>
                    <a:pt x="56" y="167"/>
                  </a:moveTo>
                  <a:lnTo>
                    <a:pt x="56" y="167"/>
                  </a:lnTo>
                  <a:close/>
                  <a:moveTo>
                    <a:pt x="42" y="157"/>
                  </a:moveTo>
                  <a:lnTo>
                    <a:pt x="58" y="166"/>
                  </a:lnTo>
                  <a:lnTo>
                    <a:pt x="56" y="167"/>
                  </a:lnTo>
                  <a:lnTo>
                    <a:pt x="42" y="159"/>
                  </a:lnTo>
                  <a:lnTo>
                    <a:pt x="42" y="157"/>
                  </a:lnTo>
                  <a:close/>
                  <a:moveTo>
                    <a:pt x="27" y="150"/>
                  </a:moveTo>
                  <a:lnTo>
                    <a:pt x="28" y="148"/>
                  </a:lnTo>
                  <a:lnTo>
                    <a:pt x="42" y="157"/>
                  </a:lnTo>
                  <a:lnTo>
                    <a:pt x="42" y="159"/>
                  </a:lnTo>
                  <a:lnTo>
                    <a:pt x="27" y="150"/>
                  </a:lnTo>
                  <a:close/>
                  <a:moveTo>
                    <a:pt x="27" y="150"/>
                  </a:moveTo>
                  <a:lnTo>
                    <a:pt x="27" y="150"/>
                  </a:lnTo>
                  <a:close/>
                  <a:moveTo>
                    <a:pt x="18" y="136"/>
                  </a:moveTo>
                  <a:lnTo>
                    <a:pt x="21" y="134"/>
                  </a:lnTo>
                  <a:lnTo>
                    <a:pt x="28" y="148"/>
                  </a:lnTo>
                  <a:lnTo>
                    <a:pt x="27" y="150"/>
                  </a:lnTo>
                  <a:lnTo>
                    <a:pt x="18" y="136"/>
                  </a:lnTo>
                  <a:close/>
                  <a:moveTo>
                    <a:pt x="9" y="120"/>
                  </a:moveTo>
                  <a:lnTo>
                    <a:pt x="13" y="120"/>
                  </a:lnTo>
                  <a:lnTo>
                    <a:pt x="21" y="134"/>
                  </a:lnTo>
                  <a:lnTo>
                    <a:pt x="18" y="136"/>
                  </a:lnTo>
                  <a:lnTo>
                    <a:pt x="9" y="120"/>
                  </a:lnTo>
                  <a:close/>
                  <a:moveTo>
                    <a:pt x="9" y="120"/>
                  </a:moveTo>
                  <a:lnTo>
                    <a:pt x="9" y="120"/>
                  </a:lnTo>
                  <a:close/>
                  <a:moveTo>
                    <a:pt x="4" y="106"/>
                  </a:moveTo>
                  <a:lnTo>
                    <a:pt x="6" y="105"/>
                  </a:lnTo>
                  <a:lnTo>
                    <a:pt x="13" y="120"/>
                  </a:lnTo>
                  <a:lnTo>
                    <a:pt x="9" y="120"/>
                  </a:lnTo>
                  <a:lnTo>
                    <a:pt x="4" y="106"/>
                  </a:lnTo>
                  <a:close/>
                  <a:moveTo>
                    <a:pt x="4" y="106"/>
                  </a:moveTo>
                  <a:lnTo>
                    <a:pt x="4" y="106"/>
                  </a:lnTo>
                  <a:close/>
                  <a:moveTo>
                    <a:pt x="4" y="89"/>
                  </a:moveTo>
                  <a:lnTo>
                    <a:pt x="6" y="106"/>
                  </a:lnTo>
                  <a:lnTo>
                    <a:pt x="4" y="106"/>
                  </a:lnTo>
                  <a:lnTo>
                    <a:pt x="0" y="89"/>
                  </a:lnTo>
                  <a:lnTo>
                    <a:pt x="4" y="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173" name="Freeform 174"/>
            <p:cNvSpPr>
              <a:spLocks/>
            </p:cNvSpPr>
            <p:nvPr/>
          </p:nvSpPr>
          <p:spPr bwMode="auto">
            <a:xfrm>
              <a:off x="3985" y="3402"/>
              <a:ext cx="85" cy="85"/>
            </a:xfrm>
            <a:custGeom>
              <a:avLst/>
              <a:gdLst>
                <a:gd name="T0" fmla="*/ 0 w 169"/>
                <a:gd name="T1" fmla="*/ 1 h 172"/>
                <a:gd name="T2" fmla="*/ 0 w 169"/>
                <a:gd name="T3" fmla="*/ 1 h 172"/>
                <a:gd name="T4" fmla="*/ 1 w 169"/>
                <a:gd name="T5" fmla="*/ 0 h 172"/>
                <a:gd name="T6" fmla="*/ 1 w 169"/>
                <a:gd name="T7" fmla="*/ 0 h 172"/>
                <a:gd name="T8" fmla="*/ 1 w 169"/>
                <a:gd name="T9" fmla="*/ 0 h 172"/>
                <a:gd name="T10" fmla="*/ 1 w 169"/>
                <a:gd name="T11" fmla="*/ 0 h 172"/>
                <a:gd name="T12" fmla="*/ 1 w 169"/>
                <a:gd name="T13" fmla="*/ 0 h 172"/>
                <a:gd name="T14" fmla="*/ 2 w 169"/>
                <a:gd name="T15" fmla="*/ 0 h 172"/>
                <a:gd name="T16" fmla="*/ 2 w 169"/>
                <a:gd name="T17" fmla="*/ 0 h 172"/>
                <a:gd name="T18" fmla="*/ 2 w 169"/>
                <a:gd name="T19" fmla="*/ 0 h 172"/>
                <a:gd name="T20" fmla="*/ 2 w 169"/>
                <a:gd name="T21" fmla="*/ 0 h 172"/>
                <a:gd name="T22" fmla="*/ 3 w 169"/>
                <a:gd name="T23" fmla="*/ 0 h 172"/>
                <a:gd name="T24" fmla="*/ 3 w 169"/>
                <a:gd name="T25" fmla="*/ 0 h 172"/>
                <a:gd name="T26" fmla="*/ 3 w 169"/>
                <a:gd name="T27" fmla="*/ 0 h 172"/>
                <a:gd name="T28" fmla="*/ 3 w 169"/>
                <a:gd name="T29" fmla="*/ 0 h 172"/>
                <a:gd name="T30" fmla="*/ 3 w 169"/>
                <a:gd name="T31" fmla="*/ 1 h 172"/>
                <a:gd name="T32" fmla="*/ 3 w 169"/>
                <a:gd name="T33" fmla="*/ 1 h 172"/>
                <a:gd name="T34" fmla="*/ 3 w 169"/>
                <a:gd name="T35" fmla="*/ 1 h 172"/>
                <a:gd name="T36" fmla="*/ 3 w 169"/>
                <a:gd name="T37" fmla="*/ 1 h 172"/>
                <a:gd name="T38" fmla="*/ 3 w 169"/>
                <a:gd name="T39" fmla="*/ 2 h 172"/>
                <a:gd name="T40" fmla="*/ 3 w 169"/>
                <a:gd name="T41" fmla="*/ 2 h 172"/>
                <a:gd name="T42" fmla="*/ 3 w 169"/>
                <a:gd name="T43" fmla="*/ 2 h 172"/>
                <a:gd name="T44" fmla="*/ 2 w 169"/>
                <a:gd name="T45" fmla="*/ 2 h 172"/>
                <a:gd name="T46" fmla="*/ 2 w 169"/>
                <a:gd name="T47" fmla="*/ 2 h 172"/>
                <a:gd name="T48" fmla="*/ 2 w 169"/>
                <a:gd name="T49" fmla="*/ 2 h 172"/>
                <a:gd name="T50" fmla="*/ 2 w 169"/>
                <a:gd name="T51" fmla="*/ 2 h 172"/>
                <a:gd name="T52" fmla="*/ 1 w 169"/>
                <a:gd name="T53" fmla="*/ 2 h 172"/>
                <a:gd name="T54" fmla="*/ 1 w 169"/>
                <a:gd name="T55" fmla="*/ 2 h 172"/>
                <a:gd name="T56" fmla="*/ 1 w 169"/>
                <a:gd name="T57" fmla="*/ 2 h 172"/>
                <a:gd name="T58" fmla="*/ 1 w 169"/>
                <a:gd name="T59" fmla="*/ 2 h 172"/>
                <a:gd name="T60" fmla="*/ 1 w 169"/>
                <a:gd name="T61" fmla="*/ 1 h 172"/>
                <a:gd name="T62" fmla="*/ 0 w 169"/>
                <a:gd name="T63" fmla="*/ 1 h 172"/>
                <a:gd name="T64" fmla="*/ 0 w 169"/>
                <a:gd name="T65" fmla="*/ 1 h 17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172">
                  <a:moveTo>
                    <a:pt x="0" y="88"/>
                  </a:moveTo>
                  <a:lnTo>
                    <a:pt x="0" y="70"/>
                  </a:lnTo>
                  <a:lnTo>
                    <a:pt x="7" y="53"/>
                  </a:lnTo>
                  <a:lnTo>
                    <a:pt x="16" y="39"/>
                  </a:lnTo>
                  <a:lnTo>
                    <a:pt x="26" y="27"/>
                  </a:lnTo>
                  <a:lnTo>
                    <a:pt x="38" y="16"/>
                  </a:lnTo>
                  <a:lnTo>
                    <a:pt x="52" y="9"/>
                  </a:lnTo>
                  <a:lnTo>
                    <a:pt x="66" y="4"/>
                  </a:lnTo>
                  <a:lnTo>
                    <a:pt x="84" y="0"/>
                  </a:lnTo>
                  <a:lnTo>
                    <a:pt x="101" y="4"/>
                  </a:lnTo>
                  <a:lnTo>
                    <a:pt x="119" y="9"/>
                  </a:lnTo>
                  <a:lnTo>
                    <a:pt x="133" y="16"/>
                  </a:lnTo>
                  <a:lnTo>
                    <a:pt x="145" y="27"/>
                  </a:lnTo>
                  <a:lnTo>
                    <a:pt x="155" y="39"/>
                  </a:lnTo>
                  <a:lnTo>
                    <a:pt x="164" y="53"/>
                  </a:lnTo>
                  <a:lnTo>
                    <a:pt x="168" y="70"/>
                  </a:lnTo>
                  <a:lnTo>
                    <a:pt x="169" y="88"/>
                  </a:lnTo>
                  <a:lnTo>
                    <a:pt x="168" y="105"/>
                  </a:lnTo>
                  <a:lnTo>
                    <a:pt x="164" y="119"/>
                  </a:lnTo>
                  <a:lnTo>
                    <a:pt x="155" y="135"/>
                  </a:lnTo>
                  <a:lnTo>
                    <a:pt x="145" y="149"/>
                  </a:lnTo>
                  <a:lnTo>
                    <a:pt x="133" y="158"/>
                  </a:lnTo>
                  <a:lnTo>
                    <a:pt x="119" y="166"/>
                  </a:lnTo>
                  <a:lnTo>
                    <a:pt x="101" y="172"/>
                  </a:lnTo>
                  <a:lnTo>
                    <a:pt x="84" y="172"/>
                  </a:lnTo>
                  <a:lnTo>
                    <a:pt x="66" y="172"/>
                  </a:lnTo>
                  <a:lnTo>
                    <a:pt x="52" y="166"/>
                  </a:lnTo>
                  <a:lnTo>
                    <a:pt x="38" y="158"/>
                  </a:lnTo>
                  <a:lnTo>
                    <a:pt x="26" y="149"/>
                  </a:lnTo>
                  <a:lnTo>
                    <a:pt x="16" y="135"/>
                  </a:lnTo>
                  <a:lnTo>
                    <a:pt x="7" y="119"/>
                  </a:lnTo>
                  <a:lnTo>
                    <a:pt x="0" y="105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174" name="Freeform 175"/>
            <p:cNvSpPr>
              <a:spLocks noEditPoints="1"/>
            </p:cNvSpPr>
            <p:nvPr/>
          </p:nvSpPr>
          <p:spPr bwMode="auto">
            <a:xfrm>
              <a:off x="3985" y="3402"/>
              <a:ext cx="86" cy="86"/>
            </a:xfrm>
            <a:custGeom>
              <a:avLst/>
              <a:gdLst>
                <a:gd name="T0" fmla="*/ 0 w 173"/>
                <a:gd name="T1" fmla="*/ 1 h 173"/>
                <a:gd name="T2" fmla="*/ 0 w 173"/>
                <a:gd name="T3" fmla="*/ 1 h 173"/>
                <a:gd name="T4" fmla="*/ 0 w 173"/>
                <a:gd name="T5" fmla="*/ 0 h 173"/>
                <a:gd name="T6" fmla="*/ 0 w 173"/>
                <a:gd name="T7" fmla="*/ 0 h 173"/>
                <a:gd name="T8" fmla="*/ 0 w 173"/>
                <a:gd name="T9" fmla="*/ 0 h 173"/>
                <a:gd name="T10" fmla="*/ 0 w 173"/>
                <a:gd name="T11" fmla="*/ 0 h 173"/>
                <a:gd name="T12" fmla="*/ 0 w 173"/>
                <a:gd name="T13" fmla="*/ 0 h 173"/>
                <a:gd name="T14" fmla="*/ 0 w 173"/>
                <a:gd name="T15" fmla="*/ 0 h 173"/>
                <a:gd name="T16" fmla="*/ 0 w 173"/>
                <a:gd name="T17" fmla="*/ 0 h 173"/>
                <a:gd name="T18" fmla="*/ 0 w 173"/>
                <a:gd name="T19" fmla="*/ 0 h 173"/>
                <a:gd name="T20" fmla="*/ 1 w 173"/>
                <a:gd name="T21" fmla="*/ 0 h 173"/>
                <a:gd name="T22" fmla="*/ 1 w 173"/>
                <a:gd name="T23" fmla="*/ 0 h 173"/>
                <a:gd name="T24" fmla="*/ 1 w 173"/>
                <a:gd name="T25" fmla="*/ 0 h 173"/>
                <a:gd name="T26" fmla="*/ 1 w 173"/>
                <a:gd name="T27" fmla="*/ 0 h 173"/>
                <a:gd name="T28" fmla="*/ 1 w 173"/>
                <a:gd name="T29" fmla="*/ 0 h 173"/>
                <a:gd name="T30" fmla="*/ 1 w 173"/>
                <a:gd name="T31" fmla="*/ 0 h 173"/>
                <a:gd name="T32" fmla="*/ 1 w 173"/>
                <a:gd name="T33" fmla="*/ 0 h 173"/>
                <a:gd name="T34" fmla="*/ 1 w 173"/>
                <a:gd name="T35" fmla="*/ 0 h 173"/>
                <a:gd name="T36" fmla="*/ 2 w 173"/>
                <a:gd name="T37" fmla="*/ 0 h 173"/>
                <a:gd name="T38" fmla="*/ 2 w 173"/>
                <a:gd name="T39" fmla="*/ 0 h 173"/>
                <a:gd name="T40" fmla="*/ 2 w 173"/>
                <a:gd name="T41" fmla="*/ 0 h 173"/>
                <a:gd name="T42" fmla="*/ 2 w 173"/>
                <a:gd name="T43" fmla="*/ 0 h 173"/>
                <a:gd name="T44" fmla="*/ 2 w 173"/>
                <a:gd name="T45" fmla="*/ 0 h 173"/>
                <a:gd name="T46" fmla="*/ 2 w 173"/>
                <a:gd name="T47" fmla="*/ 0 h 173"/>
                <a:gd name="T48" fmla="*/ 2 w 173"/>
                <a:gd name="T49" fmla="*/ 0 h 173"/>
                <a:gd name="T50" fmla="*/ 2 w 173"/>
                <a:gd name="T51" fmla="*/ 1 h 173"/>
                <a:gd name="T52" fmla="*/ 2 w 173"/>
                <a:gd name="T53" fmla="*/ 1 h 173"/>
                <a:gd name="T54" fmla="*/ 2 w 173"/>
                <a:gd name="T55" fmla="*/ 1 h 173"/>
                <a:gd name="T56" fmla="*/ 2 w 173"/>
                <a:gd name="T57" fmla="*/ 1 h 173"/>
                <a:gd name="T58" fmla="*/ 2 w 173"/>
                <a:gd name="T59" fmla="*/ 1 h 173"/>
                <a:gd name="T60" fmla="*/ 2 w 173"/>
                <a:gd name="T61" fmla="*/ 1 h 173"/>
                <a:gd name="T62" fmla="*/ 2 w 173"/>
                <a:gd name="T63" fmla="*/ 1 h 173"/>
                <a:gd name="T64" fmla="*/ 2 w 173"/>
                <a:gd name="T65" fmla="*/ 2 h 173"/>
                <a:gd name="T66" fmla="*/ 2 w 173"/>
                <a:gd name="T67" fmla="*/ 2 h 173"/>
                <a:gd name="T68" fmla="*/ 2 w 173"/>
                <a:gd name="T69" fmla="*/ 2 h 173"/>
                <a:gd name="T70" fmla="*/ 2 w 173"/>
                <a:gd name="T71" fmla="*/ 2 h 173"/>
                <a:gd name="T72" fmla="*/ 2 w 173"/>
                <a:gd name="T73" fmla="*/ 2 h 173"/>
                <a:gd name="T74" fmla="*/ 2 w 173"/>
                <a:gd name="T75" fmla="*/ 2 h 173"/>
                <a:gd name="T76" fmla="*/ 1 w 173"/>
                <a:gd name="T77" fmla="*/ 2 h 173"/>
                <a:gd name="T78" fmla="*/ 1 w 173"/>
                <a:gd name="T79" fmla="*/ 2 h 173"/>
                <a:gd name="T80" fmla="*/ 1 w 173"/>
                <a:gd name="T81" fmla="*/ 2 h 173"/>
                <a:gd name="T82" fmla="*/ 1 w 173"/>
                <a:gd name="T83" fmla="*/ 2 h 173"/>
                <a:gd name="T84" fmla="*/ 1 w 173"/>
                <a:gd name="T85" fmla="*/ 2 h 173"/>
                <a:gd name="T86" fmla="*/ 1 w 173"/>
                <a:gd name="T87" fmla="*/ 2 h 173"/>
                <a:gd name="T88" fmla="*/ 1 w 173"/>
                <a:gd name="T89" fmla="*/ 2 h 173"/>
                <a:gd name="T90" fmla="*/ 0 w 173"/>
                <a:gd name="T91" fmla="*/ 2 h 173"/>
                <a:gd name="T92" fmla="*/ 0 w 173"/>
                <a:gd name="T93" fmla="*/ 2 h 173"/>
                <a:gd name="T94" fmla="*/ 0 w 173"/>
                <a:gd name="T95" fmla="*/ 2 h 173"/>
                <a:gd name="T96" fmla="*/ 0 w 173"/>
                <a:gd name="T97" fmla="*/ 2 h 173"/>
                <a:gd name="T98" fmla="*/ 0 w 173"/>
                <a:gd name="T99" fmla="*/ 2 h 173"/>
                <a:gd name="T100" fmla="*/ 0 w 173"/>
                <a:gd name="T101" fmla="*/ 2 h 173"/>
                <a:gd name="T102" fmla="*/ 0 w 173"/>
                <a:gd name="T103" fmla="*/ 2 h 173"/>
                <a:gd name="T104" fmla="*/ 0 w 173"/>
                <a:gd name="T105" fmla="*/ 2 h 173"/>
                <a:gd name="T106" fmla="*/ 0 w 173"/>
                <a:gd name="T107" fmla="*/ 1 h 173"/>
                <a:gd name="T108" fmla="*/ 0 w 173"/>
                <a:gd name="T109" fmla="*/ 1 h 173"/>
                <a:gd name="T110" fmla="*/ 0 w 173"/>
                <a:gd name="T111" fmla="*/ 1 h 173"/>
                <a:gd name="T112" fmla="*/ 0 w 173"/>
                <a:gd name="T113" fmla="*/ 1 h 173"/>
                <a:gd name="T114" fmla="*/ 0 w 173"/>
                <a:gd name="T115" fmla="*/ 1 h 17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73" h="173">
                  <a:moveTo>
                    <a:pt x="2" y="70"/>
                  </a:moveTo>
                  <a:lnTo>
                    <a:pt x="4" y="70"/>
                  </a:lnTo>
                  <a:lnTo>
                    <a:pt x="4" y="88"/>
                  </a:lnTo>
                  <a:lnTo>
                    <a:pt x="0" y="88"/>
                  </a:lnTo>
                  <a:lnTo>
                    <a:pt x="0" y="70"/>
                  </a:lnTo>
                  <a:lnTo>
                    <a:pt x="2" y="70"/>
                  </a:lnTo>
                  <a:close/>
                  <a:moveTo>
                    <a:pt x="0" y="70"/>
                  </a:moveTo>
                  <a:lnTo>
                    <a:pt x="0" y="70"/>
                  </a:lnTo>
                  <a:lnTo>
                    <a:pt x="2" y="70"/>
                  </a:lnTo>
                  <a:lnTo>
                    <a:pt x="0" y="70"/>
                  </a:lnTo>
                  <a:close/>
                  <a:moveTo>
                    <a:pt x="7" y="53"/>
                  </a:moveTo>
                  <a:lnTo>
                    <a:pt x="9" y="55"/>
                  </a:lnTo>
                  <a:lnTo>
                    <a:pt x="4" y="70"/>
                  </a:lnTo>
                  <a:lnTo>
                    <a:pt x="2" y="70"/>
                  </a:lnTo>
                  <a:lnTo>
                    <a:pt x="7" y="53"/>
                  </a:lnTo>
                  <a:close/>
                  <a:moveTo>
                    <a:pt x="7" y="53"/>
                  </a:moveTo>
                  <a:lnTo>
                    <a:pt x="7" y="53"/>
                  </a:lnTo>
                  <a:close/>
                  <a:moveTo>
                    <a:pt x="16" y="37"/>
                  </a:moveTo>
                  <a:lnTo>
                    <a:pt x="18" y="39"/>
                  </a:lnTo>
                  <a:lnTo>
                    <a:pt x="9" y="55"/>
                  </a:lnTo>
                  <a:lnTo>
                    <a:pt x="7" y="53"/>
                  </a:lnTo>
                  <a:lnTo>
                    <a:pt x="16" y="39"/>
                  </a:lnTo>
                  <a:lnTo>
                    <a:pt x="16" y="37"/>
                  </a:lnTo>
                  <a:close/>
                  <a:moveTo>
                    <a:pt x="16" y="39"/>
                  </a:moveTo>
                  <a:lnTo>
                    <a:pt x="16" y="37"/>
                  </a:lnTo>
                  <a:lnTo>
                    <a:pt x="16" y="39"/>
                  </a:lnTo>
                  <a:close/>
                  <a:moveTo>
                    <a:pt x="30" y="28"/>
                  </a:moveTo>
                  <a:lnTo>
                    <a:pt x="18" y="41"/>
                  </a:lnTo>
                  <a:lnTo>
                    <a:pt x="16" y="37"/>
                  </a:lnTo>
                  <a:lnTo>
                    <a:pt x="28" y="27"/>
                  </a:lnTo>
                  <a:lnTo>
                    <a:pt x="30" y="28"/>
                  </a:lnTo>
                  <a:close/>
                  <a:moveTo>
                    <a:pt x="39" y="14"/>
                  </a:moveTo>
                  <a:lnTo>
                    <a:pt x="40" y="16"/>
                  </a:lnTo>
                  <a:lnTo>
                    <a:pt x="30" y="28"/>
                  </a:lnTo>
                  <a:lnTo>
                    <a:pt x="28" y="27"/>
                  </a:lnTo>
                  <a:lnTo>
                    <a:pt x="39" y="14"/>
                  </a:lnTo>
                  <a:close/>
                  <a:moveTo>
                    <a:pt x="39" y="14"/>
                  </a:moveTo>
                  <a:lnTo>
                    <a:pt x="39" y="14"/>
                  </a:lnTo>
                  <a:close/>
                  <a:moveTo>
                    <a:pt x="54" y="11"/>
                  </a:moveTo>
                  <a:lnTo>
                    <a:pt x="40" y="16"/>
                  </a:lnTo>
                  <a:lnTo>
                    <a:pt x="39" y="14"/>
                  </a:lnTo>
                  <a:lnTo>
                    <a:pt x="54" y="9"/>
                  </a:lnTo>
                  <a:lnTo>
                    <a:pt x="54" y="11"/>
                  </a:lnTo>
                  <a:close/>
                  <a:moveTo>
                    <a:pt x="68" y="2"/>
                  </a:moveTo>
                  <a:lnTo>
                    <a:pt x="68" y="6"/>
                  </a:lnTo>
                  <a:lnTo>
                    <a:pt x="54" y="11"/>
                  </a:lnTo>
                  <a:lnTo>
                    <a:pt x="54" y="9"/>
                  </a:lnTo>
                  <a:lnTo>
                    <a:pt x="68" y="2"/>
                  </a:lnTo>
                  <a:close/>
                  <a:moveTo>
                    <a:pt x="68" y="2"/>
                  </a:moveTo>
                  <a:lnTo>
                    <a:pt x="68" y="2"/>
                  </a:lnTo>
                  <a:close/>
                  <a:moveTo>
                    <a:pt x="86" y="0"/>
                  </a:moveTo>
                  <a:lnTo>
                    <a:pt x="86" y="2"/>
                  </a:lnTo>
                  <a:lnTo>
                    <a:pt x="68" y="6"/>
                  </a:lnTo>
                  <a:lnTo>
                    <a:pt x="68" y="2"/>
                  </a:lnTo>
                  <a:lnTo>
                    <a:pt x="86" y="0"/>
                  </a:lnTo>
                  <a:close/>
                  <a:moveTo>
                    <a:pt x="86" y="0"/>
                  </a:moveTo>
                  <a:lnTo>
                    <a:pt x="86" y="0"/>
                  </a:lnTo>
                  <a:close/>
                  <a:moveTo>
                    <a:pt x="103" y="2"/>
                  </a:moveTo>
                  <a:lnTo>
                    <a:pt x="103" y="6"/>
                  </a:lnTo>
                  <a:lnTo>
                    <a:pt x="86" y="2"/>
                  </a:lnTo>
                  <a:lnTo>
                    <a:pt x="86" y="0"/>
                  </a:lnTo>
                  <a:lnTo>
                    <a:pt x="103" y="2"/>
                  </a:lnTo>
                  <a:close/>
                  <a:moveTo>
                    <a:pt x="103" y="2"/>
                  </a:moveTo>
                  <a:lnTo>
                    <a:pt x="103" y="2"/>
                  </a:lnTo>
                  <a:close/>
                  <a:moveTo>
                    <a:pt x="121" y="9"/>
                  </a:moveTo>
                  <a:lnTo>
                    <a:pt x="119" y="11"/>
                  </a:lnTo>
                  <a:lnTo>
                    <a:pt x="103" y="6"/>
                  </a:lnTo>
                  <a:lnTo>
                    <a:pt x="103" y="2"/>
                  </a:lnTo>
                  <a:lnTo>
                    <a:pt x="121" y="9"/>
                  </a:lnTo>
                  <a:close/>
                  <a:moveTo>
                    <a:pt x="121" y="9"/>
                  </a:moveTo>
                  <a:lnTo>
                    <a:pt x="121" y="9"/>
                  </a:lnTo>
                  <a:close/>
                  <a:moveTo>
                    <a:pt x="136" y="14"/>
                  </a:moveTo>
                  <a:lnTo>
                    <a:pt x="135" y="16"/>
                  </a:lnTo>
                  <a:lnTo>
                    <a:pt x="119" y="11"/>
                  </a:lnTo>
                  <a:lnTo>
                    <a:pt x="121" y="9"/>
                  </a:lnTo>
                  <a:lnTo>
                    <a:pt x="135" y="14"/>
                  </a:lnTo>
                  <a:lnTo>
                    <a:pt x="136" y="14"/>
                  </a:lnTo>
                  <a:close/>
                  <a:moveTo>
                    <a:pt x="135" y="14"/>
                  </a:moveTo>
                  <a:lnTo>
                    <a:pt x="135" y="14"/>
                  </a:lnTo>
                  <a:lnTo>
                    <a:pt x="136" y="14"/>
                  </a:lnTo>
                  <a:lnTo>
                    <a:pt x="135" y="14"/>
                  </a:lnTo>
                  <a:close/>
                  <a:moveTo>
                    <a:pt x="145" y="28"/>
                  </a:moveTo>
                  <a:lnTo>
                    <a:pt x="133" y="16"/>
                  </a:lnTo>
                  <a:lnTo>
                    <a:pt x="136" y="14"/>
                  </a:lnTo>
                  <a:lnTo>
                    <a:pt x="147" y="27"/>
                  </a:lnTo>
                  <a:lnTo>
                    <a:pt x="145" y="28"/>
                  </a:lnTo>
                  <a:close/>
                  <a:moveTo>
                    <a:pt x="159" y="39"/>
                  </a:moveTo>
                  <a:lnTo>
                    <a:pt x="157" y="41"/>
                  </a:lnTo>
                  <a:lnTo>
                    <a:pt x="145" y="28"/>
                  </a:lnTo>
                  <a:lnTo>
                    <a:pt x="147" y="27"/>
                  </a:lnTo>
                  <a:lnTo>
                    <a:pt x="159" y="37"/>
                  </a:lnTo>
                  <a:lnTo>
                    <a:pt x="159" y="39"/>
                  </a:lnTo>
                  <a:close/>
                  <a:moveTo>
                    <a:pt x="159" y="37"/>
                  </a:moveTo>
                  <a:lnTo>
                    <a:pt x="159" y="37"/>
                  </a:lnTo>
                  <a:lnTo>
                    <a:pt x="159" y="39"/>
                  </a:lnTo>
                  <a:lnTo>
                    <a:pt x="159" y="37"/>
                  </a:lnTo>
                  <a:close/>
                  <a:moveTo>
                    <a:pt x="168" y="53"/>
                  </a:moveTo>
                  <a:lnTo>
                    <a:pt x="164" y="55"/>
                  </a:lnTo>
                  <a:lnTo>
                    <a:pt x="156" y="39"/>
                  </a:lnTo>
                  <a:lnTo>
                    <a:pt x="159" y="39"/>
                  </a:lnTo>
                  <a:lnTo>
                    <a:pt x="168" y="53"/>
                  </a:lnTo>
                  <a:close/>
                  <a:moveTo>
                    <a:pt x="168" y="53"/>
                  </a:moveTo>
                  <a:lnTo>
                    <a:pt x="168" y="53"/>
                  </a:lnTo>
                  <a:close/>
                  <a:moveTo>
                    <a:pt x="168" y="70"/>
                  </a:moveTo>
                  <a:lnTo>
                    <a:pt x="164" y="53"/>
                  </a:lnTo>
                  <a:lnTo>
                    <a:pt x="168" y="53"/>
                  </a:lnTo>
                  <a:lnTo>
                    <a:pt x="170" y="70"/>
                  </a:lnTo>
                  <a:lnTo>
                    <a:pt x="168" y="70"/>
                  </a:lnTo>
                  <a:close/>
                  <a:moveTo>
                    <a:pt x="173" y="88"/>
                  </a:moveTo>
                  <a:lnTo>
                    <a:pt x="171" y="88"/>
                  </a:lnTo>
                  <a:lnTo>
                    <a:pt x="168" y="70"/>
                  </a:lnTo>
                  <a:lnTo>
                    <a:pt x="170" y="70"/>
                  </a:lnTo>
                  <a:lnTo>
                    <a:pt x="173" y="88"/>
                  </a:lnTo>
                  <a:close/>
                  <a:moveTo>
                    <a:pt x="173" y="88"/>
                  </a:moveTo>
                  <a:lnTo>
                    <a:pt x="173" y="88"/>
                  </a:lnTo>
                  <a:close/>
                  <a:moveTo>
                    <a:pt x="170" y="105"/>
                  </a:moveTo>
                  <a:lnTo>
                    <a:pt x="168" y="105"/>
                  </a:lnTo>
                  <a:lnTo>
                    <a:pt x="171" y="88"/>
                  </a:lnTo>
                  <a:lnTo>
                    <a:pt x="173" y="88"/>
                  </a:lnTo>
                  <a:lnTo>
                    <a:pt x="170" y="105"/>
                  </a:lnTo>
                  <a:close/>
                  <a:moveTo>
                    <a:pt x="170" y="105"/>
                  </a:moveTo>
                  <a:lnTo>
                    <a:pt x="170" y="105"/>
                  </a:lnTo>
                  <a:close/>
                  <a:moveTo>
                    <a:pt x="168" y="121"/>
                  </a:moveTo>
                  <a:lnTo>
                    <a:pt x="164" y="119"/>
                  </a:lnTo>
                  <a:lnTo>
                    <a:pt x="168" y="105"/>
                  </a:lnTo>
                  <a:lnTo>
                    <a:pt x="170" y="105"/>
                  </a:lnTo>
                  <a:lnTo>
                    <a:pt x="168" y="121"/>
                  </a:lnTo>
                  <a:close/>
                  <a:moveTo>
                    <a:pt x="168" y="121"/>
                  </a:moveTo>
                  <a:lnTo>
                    <a:pt x="168" y="121"/>
                  </a:lnTo>
                  <a:close/>
                  <a:moveTo>
                    <a:pt x="159" y="135"/>
                  </a:moveTo>
                  <a:lnTo>
                    <a:pt x="156" y="133"/>
                  </a:lnTo>
                  <a:lnTo>
                    <a:pt x="164" y="119"/>
                  </a:lnTo>
                  <a:lnTo>
                    <a:pt x="168" y="121"/>
                  </a:lnTo>
                  <a:lnTo>
                    <a:pt x="159" y="135"/>
                  </a:lnTo>
                  <a:close/>
                  <a:moveTo>
                    <a:pt x="159" y="135"/>
                  </a:moveTo>
                  <a:lnTo>
                    <a:pt x="159" y="135"/>
                  </a:lnTo>
                  <a:close/>
                  <a:moveTo>
                    <a:pt x="147" y="151"/>
                  </a:moveTo>
                  <a:lnTo>
                    <a:pt x="145" y="147"/>
                  </a:lnTo>
                  <a:lnTo>
                    <a:pt x="156" y="133"/>
                  </a:lnTo>
                  <a:lnTo>
                    <a:pt x="159" y="135"/>
                  </a:lnTo>
                  <a:lnTo>
                    <a:pt x="147" y="149"/>
                  </a:lnTo>
                  <a:lnTo>
                    <a:pt x="147" y="151"/>
                  </a:lnTo>
                  <a:close/>
                  <a:moveTo>
                    <a:pt x="147" y="149"/>
                  </a:moveTo>
                  <a:lnTo>
                    <a:pt x="147" y="151"/>
                  </a:lnTo>
                  <a:lnTo>
                    <a:pt x="147" y="149"/>
                  </a:lnTo>
                  <a:close/>
                  <a:moveTo>
                    <a:pt x="135" y="159"/>
                  </a:moveTo>
                  <a:lnTo>
                    <a:pt x="133" y="156"/>
                  </a:lnTo>
                  <a:lnTo>
                    <a:pt x="145" y="147"/>
                  </a:lnTo>
                  <a:lnTo>
                    <a:pt x="147" y="151"/>
                  </a:lnTo>
                  <a:lnTo>
                    <a:pt x="135" y="159"/>
                  </a:lnTo>
                  <a:close/>
                  <a:moveTo>
                    <a:pt x="135" y="159"/>
                  </a:moveTo>
                  <a:lnTo>
                    <a:pt x="135" y="159"/>
                  </a:lnTo>
                  <a:close/>
                  <a:moveTo>
                    <a:pt x="121" y="168"/>
                  </a:moveTo>
                  <a:lnTo>
                    <a:pt x="119" y="165"/>
                  </a:lnTo>
                  <a:lnTo>
                    <a:pt x="135" y="156"/>
                  </a:lnTo>
                  <a:lnTo>
                    <a:pt x="135" y="159"/>
                  </a:lnTo>
                  <a:lnTo>
                    <a:pt x="121" y="168"/>
                  </a:lnTo>
                  <a:close/>
                  <a:moveTo>
                    <a:pt x="121" y="168"/>
                  </a:moveTo>
                  <a:lnTo>
                    <a:pt x="121" y="168"/>
                  </a:lnTo>
                  <a:close/>
                  <a:moveTo>
                    <a:pt x="103" y="173"/>
                  </a:moveTo>
                  <a:lnTo>
                    <a:pt x="103" y="170"/>
                  </a:lnTo>
                  <a:lnTo>
                    <a:pt x="119" y="165"/>
                  </a:lnTo>
                  <a:lnTo>
                    <a:pt x="121" y="168"/>
                  </a:lnTo>
                  <a:lnTo>
                    <a:pt x="103" y="173"/>
                  </a:lnTo>
                  <a:close/>
                  <a:moveTo>
                    <a:pt x="103" y="173"/>
                  </a:moveTo>
                  <a:lnTo>
                    <a:pt x="103" y="173"/>
                  </a:lnTo>
                  <a:close/>
                  <a:moveTo>
                    <a:pt x="86" y="170"/>
                  </a:moveTo>
                  <a:lnTo>
                    <a:pt x="103" y="170"/>
                  </a:lnTo>
                  <a:lnTo>
                    <a:pt x="103" y="173"/>
                  </a:lnTo>
                  <a:lnTo>
                    <a:pt x="86" y="173"/>
                  </a:lnTo>
                  <a:lnTo>
                    <a:pt x="86" y="170"/>
                  </a:lnTo>
                  <a:close/>
                  <a:moveTo>
                    <a:pt x="68" y="173"/>
                  </a:moveTo>
                  <a:lnTo>
                    <a:pt x="68" y="170"/>
                  </a:lnTo>
                  <a:lnTo>
                    <a:pt x="86" y="170"/>
                  </a:lnTo>
                  <a:lnTo>
                    <a:pt x="86" y="173"/>
                  </a:lnTo>
                  <a:lnTo>
                    <a:pt x="68" y="173"/>
                  </a:lnTo>
                  <a:close/>
                  <a:moveTo>
                    <a:pt x="68" y="173"/>
                  </a:moveTo>
                  <a:lnTo>
                    <a:pt x="68" y="173"/>
                  </a:lnTo>
                  <a:close/>
                  <a:moveTo>
                    <a:pt x="53" y="168"/>
                  </a:moveTo>
                  <a:lnTo>
                    <a:pt x="54" y="165"/>
                  </a:lnTo>
                  <a:lnTo>
                    <a:pt x="68" y="170"/>
                  </a:lnTo>
                  <a:lnTo>
                    <a:pt x="68" y="173"/>
                  </a:lnTo>
                  <a:lnTo>
                    <a:pt x="54" y="168"/>
                  </a:lnTo>
                  <a:lnTo>
                    <a:pt x="53" y="168"/>
                  </a:lnTo>
                  <a:close/>
                  <a:moveTo>
                    <a:pt x="54" y="168"/>
                  </a:moveTo>
                  <a:lnTo>
                    <a:pt x="54" y="168"/>
                  </a:lnTo>
                  <a:lnTo>
                    <a:pt x="53" y="168"/>
                  </a:lnTo>
                  <a:lnTo>
                    <a:pt x="54" y="168"/>
                  </a:lnTo>
                  <a:close/>
                  <a:moveTo>
                    <a:pt x="39" y="159"/>
                  </a:moveTo>
                  <a:lnTo>
                    <a:pt x="40" y="156"/>
                  </a:lnTo>
                  <a:lnTo>
                    <a:pt x="54" y="165"/>
                  </a:lnTo>
                  <a:lnTo>
                    <a:pt x="53" y="168"/>
                  </a:lnTo>
                  <a:lnTo>
                    <a:pt x="39" y="159"/>
                  </a:lnTo>
                  <a:close/>
                  <a:moveTo>
                    <a:pt x="39" y="159"/>
                  </a:moveTo>
                  <a:lnTo>
                    <a:pt x="39" y="159"/>
                  </a:lnTo>
                  <a:close/>
                  <a:moveTo>
                    <a:pt x="26" y="149"/>
                  </a:moveTo>
                  <a:lnTo>
                    <a:pt x="30" y="147"/>
                  </a:lnTo>
                  <a:lnTo>
                    <a:pt x="40" y="156"/>
                  </a:lnTo>
                  <a:lnTo>
                    <a:pt x="39" y="159"/>
                  </a:lnTo>
                  <a:lnTo>
                    <a:pt x="28" y="151"/>
                  </a:lnTo>
                  <a:lnTo>
                    <a:pt x="26" y="149"/>
                  </a:lnTo>
                  <a:close/>
                  <a:moveTo>
                    <a:pt x="28" y="151"/>
                  </a:moveTo>
                  <a:lnTo>
                    <a:pt x="28" y="151"/>
                  </a:lnTo>
                  <a:lnTo>
                    <a:pt x="26" y="149"/>
                  </a:lnTo>
                  <a:lnTo>
                    <a:pt x="28" y="151"/>
                  </a:lnTo>
                  <a:close/>
                  <a:moveTo>
                    <a:pt x="16" y="135"/>
                  </a:moveTo>
                  <a:lnTo>
                    <a:pt x="18" y="133"/>
                  </a:lnTo>
                  <a:lnTo>
                    <a:pt x="30" y="147"/>
                  </a:lnTo>
                  <a:lnTo>
                    <a:pt x="26" y="149"/>
                  </a:lnTo>
                  <a:lnTo>
                    <a:pt x="16" y="135"/>
                  </a:lnTo>
                  <a:close/>
                  <a:moveTo>
                    <a:pt x="16" y="135"/>
                  </a:moveTo>
                  <a:lnTo>
                    <a:pt x="16" y="135"/>
                  </a:lnTo>
                  <a:close/>
                  <a:moveTo>
                    <a:pt x="7" y="121"/>
                  </a:moveTo>
                  <a:lnTo>
                    <a:pt x="9" y="119"/>
                  </a:lnTo>
                  <a:lnTo>
                    <a:pt x="18" y="133"/>
                  </a:lnTo>
                  <a:lnTo>
                    <a:pt x="16" y="135"/>
                  </a:lnTo>
                  <a:lnTo>
                    <a:pt x="7" y="121"/>
                  </a:lnTo>
                  <a:close/>
                  <a:moveTo>
                    <a:pt x="7" y="121"/>
                  </a:moveTo>
                  <a:lnTo>
                    <a:pt x="7" y="121"/>
                  </a:lnTo>
                  <a:close/>
                  <a:moveTo>
                    <a:pt x="0" y="105"/>
                  </a:moveTo>
                  <a:lnTo>
                    <a:pt x="4" y="105"/>
                  </a:lnTo>
                  <a:lnTo>
                    <a:pt x="9" y="119"/>
                  </a:lnTo>
                  <a:lnTo>
                    <a:pt x="7" y="121"/>
                  </a:lnTo>
                  <a:lnTo>
                    <a:pt x="2" y="105"/>
                  </a:lnTo>
                  <a:lnTo>
                    <a:pt x="0" y="105"/>
                  </a:lnTo>
                  <a:close/>
                  <a:moveTo>
                    <a:pt x="2" y="105"/>
                  </a:moveTo>
                  <a:lnTo>
                    <a:pt x="0" y="105"/>
                  </a:lnTo>
                  <a:lnTo>
                    <a:pt x="2" y="105"/>
                  </a:lnTo>
                  <a:close/>
                  <a:moveTo>
                    <a:pt x="4" y="88"/>
                  </a:moveTo>
                  <a:lnTo>
                    <a:pt x="4" y="105"/>
                  </a:lnTo>
                  <a:lnTo>
                    <a:pt x="0" y="105"/>
                  </a:lnTo>
                  <a:lnTo>
                    <a:pt x="0" y="88"/>
                  </a:lnTo>
                  <a:lnTo>
                    <a:pt x="4" y="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175" name="Freeform 176"/>
            <p:cNvSpPr>
              <a:spLocks/>
            </p:cNvSpPr>
            <p:nvPr/>
          </p:nvSpPr>
          <p:spPr bwMode="auto">
            <a:xfrm>
              <a:off x="5342" y="3060"/>
              <a:ext cx="85" cy="86"/>
            </a:xfrm>
            <a:custGeom>
              <a:avLst/>
              <a:gdLst>
                <a:gd name="T0" fmla="*/ 0 w 169"/>
                <a:gd name="T1" fmla="*/ 2 h 171"/>
                <a:gd name="T2" fmla="*/ 1 w 169"/>
                <a:gd name="T3" fmla="*/ 2 h 171"/>
                <a:gd name="T4" fmla="*/ 1 w 169"/>
                <a:gd name="T5" fmla="*/ 1 h 171"/>
                <a:gd name="T6" fmla="*/ 1 w 169"/>
                <a:gd name="T7" fmla="*/ 1 h 171"/>
                <a:gd name="T8" fmla="*/ 1 w 169"/>
                <a:gd name="T9" fmla="*/ 1 h 171"/>
                <a:gd name="T10" fmla="*/ 1 w 169"/>
                <a:gd name="T11" fmla="*/ 1 h 171"/>
                <a:gd name="T12" fmla="*/ 1 w 169"/>
                <a:gd name="T13" fmla="*/ 1 h 171"/>
                <a:gd name="T14" fmla="*/ 2 w 169"/>
                <a:gd name="T15" fmla="*/ 0 h 171"/>
                <a:gd name="T16" fmla="*/ 2 w 169"/>
                <a:gd name="T17" fmla="*/ 0 h 171"/>
                <a:gd name="T18" fmla="*/ 2 w 169"/>
                <a:gd name="T19" fmla="*/ 0 h 171"/>
                <a:gd name="T20" fmla="*/ 2 w 169"/>
                <a:gd name="T21" fmla="*/ 1 h 171"/>
                <a:gd name="T22" fmla="*/ 3 w 169"/>
                <a:gd name="T23" fmla="*/ 1 h 171"/>
                <a:gd name="T24" fmla="*/ 3 w 169"/>
                <a:gd name="T25" fmla="*/ 1 h 171"/>
                <a:gd name="T26" fmla="*/ 3 w 169"/>
                <a:gd name="T27" fmla="*/ 1 h 171"/>
                <a:gd name="T28" fmla="*/ 3 w 169"/>
                <a:gd name="T29" fmla="*/ 1 h 171"/>
                <a:gd name="T30" fmla="*/ 3 w 169"/>
                <a:gd name="T31" fmla="*/ 2 h 171"/>
                <a:gd name="T32" fmla="*/ 3 w 169"/>
                <a:gd name="T33" fmla="*/ 2 h 171"/>
                <a:gd name="T34" fmla="*/ 3 w 169"/>
                <a:gd name="T35" fmla="*/ 2 h 171"/>
                <a:gd name="T36" fmla="*/ 3 w 169"/>
                <a:gd name="T37" fmla="*/ 2 h 171"/>
                <a:gd name="T38" fmla="*/ 3 w 169"/>
                <a:gd name="T39" fmla="*/ 3 h 171"/>
                <a:gd name="T40" fmla="*/ 3 w 169"/>
                <a:gd name="T41" fmla="*/ 3 h 171"/>
                <a:gd name="T42" fmla="*/ 3 w 169"/>
                <a:gd name="T43" fmla="*/ 3 h 171"/>
                <a:gd name="T44" fmla="*/ 2 w 169"/>
                <a:gd name="T45" fmla="*/ 3 h 171"/>
                <a:gd name="T46" fmla="*/ 2 w 169"/>
                <a:gd name="T47" fmla="*/ 3 h 171"/>
                <a:gd name="T48" fmla="*/ 2 w 169"/>
                <a:gd name="T49" fmla="*/ 3 h 171"/>
                <a:gd name="T50" fmla="*/ 2 w 169"/>
                <a:gd name="T51" fmla="*/ 3 h 171"/>
                <a:gd name="T52" fmla="*/ 1 w 169"/>
                <a:gd name="T53" fmla="*/ 3 h 171"/>
                <a:gd name="T54" fmla="*/ 1 w 169"/>
                <a:gd name="T55" fmla="*/ 3 h 171"/>
                <a:gd name="T56" fmla="*/ 1 w 169"/>
                <a:gd name="T57" fmla="*/ 3 h 171"/>
                <a:gd name="T58" fmla="*/ 1 w 169"/>
                <a:gd name="T59" fmla="*/ 3 h 171"/>
                <a:gd name="T60" fmla="*/ 1 w 169"/>
                <a:gd name="T61" fmla="*/ 2 h 171"/>
                <a:gd name="T62" fmla="*/ 1 w 169"/>
                <a:gd name="T63" fmla="*/ 2 h 171"/>
                <a:gd name="T64" fmla="*/ 0 w 169"/>
                <a:gd name="T65" fmla="*/ 2 h 17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171">
                  <a:moveTo>
                    <a:pt x="0" y="84"/>
                  </a:moveTo>
                  <a:lnTo>
                    <a:pt x="3" y="66"/>
                  </a:lnTo>
                  <a:lnTo>
                    <a:pt x="5" y="52"/>
                  </a:lnTo>
                  <a:lnTo>
                    <a:pt x="14" y="38"/>
                  </a:lnTo>
                  <a:lnTo>
                    <a:pt x="26" y="26"/>
                  </a:lnTo>
                  <a:lnTo>
                    <a:pt x="38" y="15"/>
                  </a:lnTo>
                  <a:lnTo>
                    <a:pt x="52" y="7"/>
                  </a:lnTo>
                  <a:lnTo>
                    <a:pt x="70" y="0"/>
                  </a:lnTo>
                  <a:lnTo>
                    <a:pt x="85" y="0"/>
                  </a:lnTo>
                  <a:lnTo>
                    <a:pt x="103" y="0"/>
                  </a:lnTo>
                  <a:lnTo>
                    <a:pt x="119" y="7"/>
                  </a:lnTo>
                  <a:lnTo>
                    <a:pt x="133" y="15"/>
                  </a:lnTo>
                  <a:lnTo>
                    <a:pt x="143" y="26"/>
                  </a:lnTo>
                  <a:lnTo>
                    <a:pt x="155" y="38"/>
                  </a:lnTo>
                  <a:lnTo>
                    <a:pt x="164" y="52"/>
                  </a:lnTo>
                  <a:lnTo>
                    <a:pt x="169" y="66"/>
                  </a:lnTo>
                  <a:lnTo>
                    <a:pt x="169" y="84"/>
                  </a:lnTo>
                  <a:lnTo>
                    <a:pt x="169" y="101"/>
                  </a:lnTo>
                  <a:lnTo>
                    <a:pt x="164" y="118"/>
                  </a:lnTo>
                  <a:lnTo>
                    <a:pt x="155" y="134"/>
                  </a:lnTo>
                  <a:lnTo>
                    <a:pt x="143" y="145"/>
                  </a:lnTo>
                  <a:lnTo>
                    <a:pt x="133" y="157"/>
                  </a:lnTo>
                  <a:lnTo>
                    <a:pt x="119" y="166"/>
                  </a:lnTo>
                  <a:lnTo>
                    <a:pt x="103" y="167"/>
                  </a:lnTo>
                  <a:lnTo>
                    <a:pt x="85" y="171"/>
                  </a:lnTo>
                  <a:lnTo>
                    <a:pt x="70" y="167"/>
                  </a:lnTo>
                  <a:lnTo>
                    <a:pt x="52" y="166"/>
                  </a:lnTo>
                  <a:lnTo>
                    <a:pt x="38" y="157"/>
                  </a:lnTo>
                  <a:lnTo>
                    <a:pt x="26" y="145"/>
                  </a:lnTo>
                  <a:lnTo>
                    <a:pt x="14" y="134"/>
                  </a:lnTo>
                  <a:lnTo>
                    <a:pt x="5" y="118"/>
                  </a:lnTo>
                  <a:lnTo>
                    <a:pt x="3" y="101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176" name="Freeform 177"/>
            <p:cNvSpPr>
              <a:spLocks noEditPoints="1"/>
            </p:cNvSpPr>
            <p:nvPr/>
          </p:nvSpPr>
          <p:spPr bwMode="auto">
            <a:xfrm>
              <a:off x="5341" y="3060"/>
              <a:ext cx="86" cy="87"/>
            </a:xfrm>
            <a:custGeom>
              <a:avLst/>
              <a:gdLst>
                <a:gd name="T0" fmla="*/ 0 w 173"/>
                <a:gd name="T1" fmla="*/ 2 h 173"/>
                <a:gd name="T2" fmla="*/ 0 w 173"/>
                <a:gd name="T3" fmla="*/ 2 h 173"/>
                <a:gd name="T4" fmla="*/ 0 w 173"/>
                <a:gd name="T5" fmla="*/ 1 h 173"/>
                <a:gd name="T6" fmla="*/ 0 w 173"/>
                <a:gd name="T7" fmla="*/ 1 h 173"/>
                <a:gd name="T8" fmla="*/ 0 w 173"/>
                <a:gd name="T9" fmla="*/ 1 h 173"/>
                <a:gd name="T10" fmla="*/ 0 w 173"/>
                <a:gd name="T11" fmla="*/ 1 h 173"/>
                <a:gd name="T12" fmla="*/ 0 w 173"/>
                <a:gd name="T13" fmla="*/ 1 h 173"/>
                <a:gd name="T14" fmla="*/ 0 w 173"/>
                <a:gd name="T15" fmla="*/ 1 h 173"/>
                <a:gd name="T16" fmla="*/ 0 w 173"/>
                <a:gd name="T17" fmla="*/ 1 h 173"/>
                <a:gd name="T18" fmla="*/ 0 w 173"/>
                <a:gd name="T19" fmla="*/ 1 h 173"/>
                <a:gd name="T20" fmla="*/ 0 w 173"/>
                <a:gd name="T21" fmla="*/ 1 h 173"/>
                <a:gd name="T22" fmla="*/ 1 w 173"/>
                <a:gd name="T23" fmla="*/ 0 h 173"/>
                <a:gd name="T24" fmla="*/ 1 w 173"/>
                <a:gd name="T25" fmla="*/ 0 h 173"/>
                <a:gd name="T26" fmla="*/ 1 w 173"/>
                <a:gd name="T27" fmla="*/ 1 h 173"/>
                <a:gd name="T28" fmla="*/ 1 w 173"/>
                <a:gd name="T29" fmla="*/ 0 h 173"/>
                <a:gd name="T30" fmla="*/ 1 w 173"/>
                <a:gd name="T31" fmla="*/ 0 h 173"/>
                <a:gd name="T32" fmla="*/ 1 w 173"/>
                <a:gd name="T33" fmla="*/ 1 h 173"/>
                <a:gd name="T34" fmla="*/ 1 w 173"/>
                <a:gd name="T35" fmla="*/ 1 h 173"/>
                <a:gd name="T36" fmla="*/ 2 w 173"/>
                <a:gd name="T37" fmla="*/ 1 h 173"/>
                <a:gd name="T38" fmla="*/ 2 w 173"/>
                <a:gd name="T39" fmla="*/ 1 h 173"/>
                <a:gd name="T40" fmla="*/ 2 w 173"/>
                <a:gd name="T41" fmla="*/ 1 h 173"/>
                <a:gd name="T42" fmla="*/ 2 w 173"/>
                <a:gd name="T43" fmla="*/ 1 h 173"/>
                <a:gd name="T44" fmla="*/ 2 w 173"/>
                <a:gd name="T45" fmla="*/ 1 h 173"/>
                <a:gd name="T46" fmla="*/ 2 w 173"/>
                <a:gd name="T47" fmla="*/ 1 h 173"/>
                <a:gd name="T48" fmla="*/ 2 w 173"/>
                <a:gd name="T49" fmla="*/ 1 h 173"/>
                <a:gd name="T50" fmla="*/ 2 w 173"/>
                <a:gd name="T51" fmla="*/ 2 h 173"/>
                <a:gd name="T52" fmla="*/ 2 w 173"/>
                <a:gd name="T53" fmla="*/ 2 h 173"/>
                <a:gd name="T54" fmla="*/ 2 w 173"/>
                <a:gd name="T55" fmla="*/ 2 h 173"/>
                <a:gd name="T56" fmla="*/ 2 w 173"/>
                <a:gd name="T57" fmla="*/ 2 h 173"/>
                <a:gd name="T58" fmla="*/ 2 w 173"/>
                <a:gd name="T59" fmla="*/ 2 h 173"/>
                <a:gd name="T60" fmla="*/ 2 w 173"/>
                <a:gd name="T61" fmla="*/ 2 h 173"/>
                <a:gd name="T62" fmla="*/ 2 w 173"/>
                <a:gd name="T63" fmla="*/ 2 h 173"/>
                <a:gd name="T64" fmla="*/ 2 w 173"/>
                <a:gd name="T65" fmla="*/ 3 h 173"/>
                <a:gd name="T66" fmla="*/ 2 w 173"/>
                <a:gd name="T67" fmla="*/ 3 h 173"/>
                <a:gd name="T68" fmla="*/ 2 w 173"/>
                <a:gd name="T69" fmla="*/ 3 h 173"/>
                <a:gd name="T70" fmla="*/ 2 w 173"/>
                <a:gd name="T71" fmla="*/ 3 h 173"/>
                <a:gd name="T72" fmla="*/ 2 w 173"/>
                <a:gd name="T73" fmla="*/ 3 h 173"/>
                <a:gd name="T74" fmla="*/ 1 w 173"/>
                <a:gd name="T75" fmla="*/ 3 h 173"/>
                <a:gd name="T76" fmla="*/ 1 w 173"/>
                <a:gd name="T77" fmla="*/ 3 h 173"/>
                <a:gd name="T78" fmla="*/ 1 w 173"/>
                <a:gd name="T79" fmla="*/ 3 h 173"/>
                <a:gd name="T80" fmla="*/ 1 w 173"/>
                <a:gd name="T81" fmla="*/ 3 h 173"/>
                <a:gd name="T82" fmla="*/ 1 w 173"/>
                <a:gd name="T83" fmla="*/ 3 h 173"/>
                <a:gd name="T84" fmla="*/ 1 w 173"/>
                <a:gd name="T85" fmla="*/ 3 h 173"/>
                <a:gd name="T86" fmla="*/ 1 w 173"/>
                <a:gd name="T87" fmla="*/ 3 h 173"/>
                <a:gd name="T88" fmla="*/ 0 w 173"/>
                <a:gd name="T89" fmla="*/ 3 h 173"/>
                <a:gd name="T90" fmla="*/ 0 w 173"/>
                <a:gd name="T91" fmla="*/ 3 h 173"/>
                <a:gd name="T92" fmla="*/ 0 w 173"/>
                <a:gd name="T93" fmla="*/ 3 h 173"/>
                <a:gd name="T94" fmla="*/ 0 w 173"/>
                <a:gd name="T95" fmla="*/ 3 h 173"/>
                <a:gd name="T96" fmla="*/ 0 w 173"/>
                <a:gd name="T97" fmla="*/ 3 h 173"/>
                <a:gd name="T98" fmla="*/ 0 w 173"/>
                <a:gd name="T99" fmla="*/ 3 h 173"/>
                <a:gd name="T100" fmla="*/ 0 w 173"/>
                <a:gd name="T101" fmla="*/ 3 h 173"/>
                <a:gd name="T102" fmla="*/ 0 w 173"/>
                <a:gd name="T103" fmla="*/ 2 h 173"/>
                <a:gd name="T104" fmla="*/ 0 w 173"/>
                <a:gd name="T105" fmla="*/ 2 h 173"/>
                <a:gd name="T106" fmla="*/ 0 w 173"/>
                <a:gd name="T107" fmla="*/ 2 h 173"/>
                <a:gd name="T108" fmla="*/ 0 w 173"/>
                <a:gd name="T109" fmla="*/ 2 h 17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73" h="173">
                  <a:moveTo>
                    <a:pt x="4" y="66"/>
                  </a:moveTo>
                  <a:lnTo>
                    <a:pt x="7" y="68"/>
                  </a:lnTo>
                  <a:lnTo>
                    <a:pt x="4" y="85"/>
                  </a:lnTo>
                  <a:lnTo>
                    <a:pt x="0" y="84"/>
                  </a:lnTo>
                  <a:lnTo>
                    <a:pt x="4" y="66"/>
                  </a:lnTo>
                  <a:close/>
                  <a:moveTo>
                    <a:pt x="4" y="66"/>
                  </a:moveTo>
                  <a:lnTo>
                    <a:pt x="4" y="66"/>
                  </a:lnTo>
                  <a:close/>
                  <a:moveTo>
                    <a:pt x="7" y="52"/>
                  </a:moveTo>
                  <a:lnTo>
                    <a:pt x="9" y="52"/>
                  </a:lnTo>
                  <a:lnTo>
                    <a:pt x="7" y="68"/>
                  </a:lnTo>
                  <a:lnTo>
                    <a:pt x="4" y="66"/>
                  </a:lnTo>
                  <a:lnTo>
                    <a:pt x="7" y="52"/>
                  </a:lnTo>
                  <a:close/>
                  <a:moveTo>
                    <a:pt x="7" y="52"/>
                  </a:moveTo>
                  <a:lnTo>
                    <a:pt x="7" y="52"/>
                  </a:lnTo>
                  <a:close/>
                  <a:moveTo>
                    <a:pt x="16" y="36"/>
                  </a:moveTo>
                  <a:lnTo>
                    <a:pt x="18" y="38"/>
                  </a:lnTo>
                  <a:lnTo>
                    <a:pt x="9" y="54"/>
                  </a:lnTo>
                  <a:lnTo>
                    <a:pt x="7" y="52"/>
                  </a:lnTo>
                  <a:lnTo>
                    <a:pt x="16" y="36"/>
                  </a:lnTo>
                  <a:close/>
                  <a:moveTo>
                    <a:pt x="16" y="36"/>
                  </a:moveTo>
                  <a:lnTo>
                    <a:pt x="16" y="36"/>
                  </a:lnTo>
                  <a:close/>
                  <a:moveTo>
                    <a:pt x="30" y="28"/>
                  </a:moveTo>
                  <a:lnTo>
                    <a:pt x="18" y="38"/>
                  </a:lnTo>
                  <a:lnTo>
                    <a:pt x="16" y="36"/>
                  </a:lnTo>
                  <a:lnTo>
                    <a:pt x="26" y="26"/>
                  </a:lnTo>
                  <a:lnTo>
                    <a:pt x="30" y="28"/>
                  </a:lnTo>
                  <a:close/>
                  <a:moveTo>
                    <a:pt x="39" y="14"/>
                  </a:moveTo>
                  <a:lnTo>
                    <a:pt x="40" y="15"/>
                  </a:lnTo>
                  <a:lnTo>
                    <a:pt x="30" y="28"/>
                  </a:lnTo>
                  <a:lnTo>
                    <a:pt x="26" y="26"/>
                  </a:lnTo>
                  <a:lnTo>
                    <a:pt x="39" y="14"/>
                  </a:lnTo>
                  <a:close/>
                  <a:moveTo>
                    <a:pt x="39" y="14"/>
                  </a:moveTo>
                  <a:lnTo>
                    <a:pt x="39" y="14"/>
                  </a:lnTo>
                  <a:close/>
                  <a:moveTo>
                    <a:pt x="52" y="5"/>
                  </a:moveTo>
                  <a:lnTo>
                    <a:pt x="54" y="7"/>
                  </a:lnTo>
                  <a:lnTo>
                    <a:pt x="40" y="15"/>
                  </a:lnTo>
                  <a:lnTo>
                    <a:pt x="39" y="14"/>
                  </a:lnTo>
                  <a:lnTo>
                    <a:pt x="52" y="5"/>
                  </a:lnTo>
                  <a:close/>
                  <a:moveTo>
                    <a:pt x="52" y="5"/>
                  </a:moveTo>
                  <a:lnTo>
                    <a:pt x="52" y="5"/>
                  </a:lnTo>
                  <a:close/>
                  <a:moveTo>
                    <a:pt x="72" y="0"/>
                  </a:moveTo>
                  <a:lnTo>
                    <a:pt x="72" y="2"/>
                  </a:lnTo>
                  <a:lnTo>
                    <a:pt x="54" y="7"/>
                  </a:lnTo>
                  <a:lnTo>
                    <a:pt x="52" y="5"/>
                  </a:lnTo>
                  <a:lnTo>
                    <a:pt x="70" y="0"/>
                  </a:lnTo>
                  <a:lnTo>
                    <a:pt x="72" y="0"/>
                  </a:lnTo>
                  <a:close/>
                  <a:moveTo>
                    <a:pt x="70" y="0"/>
                  </a:moveTo>
                  <a:lnTo>
                    <a:pt x="70" y="0"/>
                  </a:lnTo>
                  <a:lnTo>
                    <a:pt x="72" y="0"/>
                  </a:lnTo>
                  <a:lnTo>
                    <a:pt x="70" y="0"/>
                  </a:lnTo>
                  <a:close/>
                  <a:moveTo>
                    <a:pt x="87" y="2"/>
                  </a:moveTo>
                  <a:lnTo>
                    <a:pt x="72" y="2"/>
                  </a:lnTo>
                  <a:lnTo>
                    <a:pt x="72" y="0"/>
                  </a:lnTo>
                  <a:lnTo>
                    <a:pt x="87" y="0"/>
                  </a:lnTo>
                  <a:lnTo>
                    <a:pt x="87" y="2"/>
                  </a:lnTo>
                  <a:close/>
                  <a:moveTo>
                    <a:pt x="107" y="0"/>
                  </a:moveTo>
                  <a:lnTo>
                    <a:pt x="105" y="2"/>
                  </a:lnTo>
                  <a:lnTo>
                    <a:pt x="87" y="2"/>
                  </a:lnTo>
                  <a:lnTo>
                    <a:pt x="87" y="0"/>
                  </a:lnTo>
                  <a:lnTo>
                    <a:pt x="105" y="0"/>
                  </a:lnTo>
                  <a:lnTo>
                    <a:pt x="107" y="0"/>
                  </a:lnTo>
                  <a:close/>
                  <a:moveTo>
                    <a:pt x="105" y="0"/>
                  </a:moveTo>
                  <a:lnTo>
                    <a:pt x="105" y="0"/>
                  </a:lnTo>
                  <a:lnTo>
                    <a:pt x="107" y="0"/>
                  </a:lnTo>
                  <a:lnTo>
                    <a:pt x="105" y="0"/>
                  </a:lnTo>
                  <a:close/>
                  <a:moveTo>
                    <a:pt x="121" y="5"/>
                  </a:moveTo>
                  <a:lnTo>
                    <a:pt x="119" y="7"/>
                  </a:lnTo>
                  <a:lnTo>
                    <a:pt x="105" y="2"/>
                  </a:lnTo>
                  <a:lnTo>
                    <a:pt x="107" y="0"/>
                  </a:lnTo>
                  <a:lnTo>
                    <a:pt x="121" y="5"/>
                  </a:lnTo>
                  <a:close/>
                  <a:moveTo>
                    <a:pt x="121" y="5"/>
                  </a:moveTo>
                  <a:lnTo>
                    <a:pt x="121" y="5"/>
                  </a:lnTo>
                  <a:close/>
                  <a:moveTo>
                    <a:pt x="135" y="14"/>
                  </a:moveTo>
                  <a:lnTo>
                    <a:pt x="133" y="15"/>
                  </a:lnTo>
                  <a:lnTo>
                    <a:pt x="119" y="7"/>
                  </a:lnTo>
                  <a:lnTo>
                    <a:pt x="121" y="5"/>
                  </a:lnTo>
                  <a:lnTo>
                    <a:pt x="135" y="14"/>
                  </a:lnTo>
                  <a:close/>
                  <a:moveTo>
                    <a:pt x="135" y="14"/>
                  </a:moveTo>
                  <a:lnTo>
                    <a:pt x="135" y="14"/>
                  </a:lnTo>
                  <a:close/>
                  <a:moveTo>
                    <a:pt x="145" y="28"/>
                  </a:moveTo>
                  <a:lnTo>
                    <a:pt x="133" y="15"/>
                  </a:lnTo>
                  <a:lnTo>
                    <a:pt x="135" y="14"/>
                  </a:lnTo>
                  <a:lnTo>
                    <a:pt x="147" y="26"/>
                  </a:lnTo>
                  <a:lnTo>
                    <a:pt x="145" y="28"/>
                  </a:lnTo>
                  <a:close/>
                  <a:moveTo>
                    <a:pt x="159" y="36"/>
                  </a:moveTo>
                  <a:lnTo>
                    <a:pt x="155" y="38"/>
                  </a:lnTo>
                  <a:lnTo>
                    <a:pt x="145" y="28"/>
                  </a:lnTo>
                  <a:lnTo>
                    <a:pt x="147" y="26"/>
                  </a:lnTo>
                  <a:lnTo>
                    <a:pt x="159" y="36"/>
                  </a:lnTo>
                  <a:close/>
                  <a:moveTo>
                    <a:pt x="159" y="36"/>
                  </a:moveTo>
                  <a:lnTo>
                    <a:pt x="159" y="36"/>
                  </a:lnTo>
                  <a:close/>
                  <a:moveTo>
                    <a:pt x="168" y="52"/>
                  </a:moveTo>
                  <a:lnTo>
                    <a:pt x="164" y="54"/>
                  </a:lnTo>
                  <a:lnTo>
                    <a:pt x="155" y="38"/>
                  </a:lnTo>
                  <a:lnTo>
                    <a:pt x="159" y="36"/>
                  </a:lnTo>
                  <a:lnTo>
                    <a:pt x="168" y="52"/>
                  </a:lnTo>
                  <a:close/>
                  <a:moveTo>
                    <a:pt x="168" y="52"/>
                  </a:moveTo>
                  <a:lnTo>
                    <a:pt x="168" y="52"/>
                  </a:lnTo>
                  <a:close/>
                  <a:moveTo>
                    <a:pt x="173" y="66"/>
                  </a:moveTo>
                  <a:lnTo>
                    <a:pt x="169" y="68"/>
                  </a:lnTo>
                  <a:lnTo>
                    <a:pt x="164" y="52"/>
                  </a:lnTo>
                  <a:lnTo>
                    <a:pt x="168" y="52"/>
                  </a:lnTo>
                  <a:lnTo>
                    <a:pt x="173" y="66"/>
                  </a:lnTo>
                  <a:close/>
                  <a:moveTo>
                    <a:pt x="173" y="66"/>
                  </a:moveTo>
                  <a:lnTo>
                    <a:pt x="173" y="66"/>
                  </a:lnTo>
                  <a:close/>
                  <a:moveTo>
                    <a:pt x="169" y="84"/>
                  </a:moveTo>
                  <a:lnTo>
                    <a:pt x="169" y="66"/>
                  </a:lnTo>
                  <a:lnTo>
                    <a:pt x="173" y="66"/>
                  </a:lnTo>
                  <a:lnTo>
                    <a:pt x="173" y="84"/>
                  </a:lnTo>
                  <a:lnTo>
                    <a:pt x="169" y="84"/>
                  </a:lnTo>
                  <a:close/>
                  <a:moveTo>
                    <a:pt x="173" y="103"/>
                  </a:moveTo>
                  <a:lnTo>
                    <a:pt x="169" y="101"/>
                  </a:lnTo>
                  <a:lnTo>
                    <a:pt x="169" y="84"/>
                  </a:lnTo>
                  <a:lnTo>
                    <a:pt x="173" y="84"/>
                  </a:lnTo>
                  <a:lnTo>
                    <a:pt x="173" y="101"/>
                  </a:lnTo>
                  <a:lnTo>
                    <a:pt x="173" y="103"/>
                  </a:lnTo>
                  <a:close/>
                  <a:moveTo>
                    <a:pt x="173" y="101"/>
                  </a:moveTo>
                  <a:lnTo>
                    <a:pt x="173" y="101"/>
                  </a:lnTo>
                  <a:lnTo>
                    <a:pt x="173" y="103"/>
                  </a:lnTo>
                  <a:lnTo>
                    <a:pt x="173" y="101"/>
                  </a:lnTo>
                  <a:close/>
                  <a:moveTo>
                    <a:pt x="168" y="120"/>
                  </a:moveTo>
                  <a:lnTo>
                    <a:pt x="164" y="118"/>
                  </a:lnTo>
                  <a:lnTo>
                    <a:pt x="169" y="101"/>
                  </a:lnTo>
                  <a:lnTo>
                    <a:pt x="173" y="103"/>
                  </a:lnTo>
                  <a:lnTo>
                    <a:pt x="168" y="120"/>
                  </a:lnTo>
                  <a:close/>
                  <a:moveTo>
                    <a:pt x="168" y="120"/>
                  </a:moveTo>
                  <a:lnTo>
                    <a:pt x="168" y="120"/>
                  </a:lnTo>
                  <a:close/>
                  <a:moveTo>
                    <a:pt x="159" y="134"/>
                  </a:moveTo>
                  <a:lnTo>
                    <a:pt x="155" y="132"/>
                  </a:lnTo>
                  <a:lnTo>
                    <a:pt x="164" y="118"/>
                  </a:lnTo>
                  <a:lnTo>
                    <a:pt x="168" y="120"/>
                  </a:lnTo>
                  <a:lnTo>
                    <a:pt x="159" y="134"/>
                  </a:lnTo>
                  <a:close/>
                  <a:moveTo>
                    <a:pt x="159" y="134"/>
                  </a:moveTo>
                  <a:lnTo>
                    <a:pt x="159" y="134"/>
                  </a:lnTo>
                  <a:close/>
                  <a:moveTo>
                    <a:pt x="145" y="145"/>
                  </a:moveTo>
                  <a:lnTo>
                    <a:pt x="155" y="132"/>
                  </a:lnTo>
                  <a:lnTo>
                    <a:pt x="159" y="134"/>
                  </a:lnTo>
                  <a:lnTo>
                    <a:pt x="147" y="146"/>
                  </a:lnTo>
                  <a:lnTo>
                    <a:pt x="145" y="145"/>
                  </a:lnTo>
                  <a:close/>
                  <a:moveTo>
                    <a:pt x="135" y="159"/>
                  </a:moveTo>
                  <a:lnTo>
                    <a:pt x="133" y="155"/>
                  </a:lnTo>
                  <a:lnTo>
                    <a:pt x="145" y="145"/>
                  </a:lnTo>
                  <a:lnTo>
                    <a:pt x="147" y="146"/>
                  </a:lnTo>
                  <a:lnTo>
                    <a:pt x="135" y="157"/>
                  </a:lnTo>
                  <a:lnTo>
                    <a:pt x="135" y="159"/>
                  </a:lnTo>
                  <a:close/>
                  <a:moveTo>
                    <a:pt x="135" y="157"/>
                  </a:moveTo>
                  <a:lnTo>
                    <a:pt x="135" y="157"/>
                  </a:lnTo>
                  <a:lnTo>
                    <a:pt x="135" y="159"/>
                  </a:lnTo>
                  <a:lnTo>
                    <a:pt x="135" y="157"/>
                  </a:lnTo>
                  <a:close/>
                  <a:moveTo>
                    <a:pt x="121" y="167"/>
                  </a:moveTo>
                  <a:lnTo>
                    <a:pt x="119" y="164"/>
                  </a:lnTo>
                  <a:lnTo>
                    <a:pt x="133" y="155"/>
                  </a:lnTo>
                  <a:lnTo>
                    <a:pt x="135" y="159"/>
                  </a:lnTo>
                  <a:lnTo>
                    <a:pt x="121" y="166"/>
                  </a:lnTo>
                  <a:lnTo>
                    <a:pt x="121" y="167"/>
                  </a:lnTo>
                  <a:close/>
                  <a:moveTo>
                    <a:pt x="121" y="166"/>
                  </a:moveTo>
                  <a:lnTo>
                    <a:pt x="121" y="167"/>
                  </a:lnTo>
                  <a:lnTo>
                    <a:pt x="121" y="166"/>
                  </a:lnTo>
                  <a:close/>
                  <a:moveTo>
                    <a:pt x="105" y="169"/>
                  </a:moveTo>
                  <a:lnTo>
                    <a:pt x="105" y="167"/>
                  </a:lnTo>
                  <a:lnTo>
                    <a:pt x="119" y="164"/>
                  </a:lnTo>
                  <a:lnTo>
                    <a:pt x="121" y="167"/>
                  </a:lnTo>
                  <a:lnTo>
                    <a:pt x="107" y="169"/>
                  </a:lnTo>
                  <a:lnTo>
                    <a:pt x="105" y="169"/>
                  </a:lnTo>
                  <a:close/>
                  <a:moveTo>
                    <a:pt x="107" y="169"/>
                  </a:moveTo>
                  <a:lnTo>
                    <a:pt x="105" y="169"/>
                  </a:lnTo>
                  <a:lnTo>
                    <a:pt x="107" y="169"/>
                  </a:lnTo>
                  <a:close/>
                  <a:moveTo>
                    <a:pt x="87" y="173"/>
                  </a:moveTo>
                  <a:lnTo>
                    <a:pt x="87" y="169"/>
                  </a:lnTo>
                  <a:lnTo>
                    <a:pt x="105" y="167"/>
                  </a:lnTo>
                  <a:lnTo>
                    <a:pt x="105" y="169"/>
                  </a:lnTo>
                  <a:lnTo>
                    <a:pt x="89" y="173"/>
                  </a:lnTo>
                  <a:lnTo>
                    <a:pt x="87" y="173"/>
                  </a:lnTo>
                  <a:close/>
                  <a:moveTo>
                    <a:pt x="89" y="173"/>
                  </a:moveTo>
                  <a:lnTo>
                    <a:pt x="87" y="173"/>
                  </a:lnTo>
                  <a:lnTo>
                    <a:pt x="89" y="173"/>
                  </a:lnTo>
                  <a:close/>
                  <a:moveTo>
                    <a:pt x="72" y="167"/>
                  </a:moveTo>
                  <a:lnTo>
                    <a:pt x="89" y="169"/>
                  </a:lnTo>
                  <a:lnTo>
                    <a:pt x="87" y="173"/>
                  </a:lnTo>
                  <a:lnTo>
                    <a:pt x="70" y="169"/>
                  </a:lnTo>
                  <a:lnTo>
                    <a:pt x="72" y="167"/>
                  </a:lnTo>
                  <a:close/>
                  <a:moveTo>
                    <a:pt x="52" y="166"/>
                  </a:moveTo>
                  <a:lnTo>
                    <a:pt x="54" y="164"/>
                  </a:lnTo>
                  <a:lnTo>
                    <a:pt x="72" y="167"/>
                  </a:lnTo>
                  <a:lnTo>
                    <a:pt x="70" y="169"/>
                  </a:lnTo>
                  <a:lnTo>
                    <a:pt x="54" y="167"/>
                  </a:lnTo>
                  <a:lnTo>
                    <a:pt x="52" y="166"/>
                  </a:lnTo>
                  <a:close/>
                  <a:moveTo>
                    <a:pt x="54" y="167"/>
                  </a:moveTo>
                  <a:lnTo>
                    <a:pt x="52" y="167"/>
                  </a:lnTo>
                  <a:lnTo>
                    <a:pt x="52" y="166"/>
                  </a:lnTo>
                  <a:lnTo>
                    <a:pt x="54" y="167"/>
                  </a:lnTo>
                  <a:close/>
                  <a:moveTo>
                    <a:pt x="39" y="157"/>
                  </a:moveTo>
                  <a:lnTo>
                    <a:pt x="40" y="155"/>
                  </a:lnTo>
                  <a:lnTo>
                    <a:pt x="54" y="164"/>
                  </a:lnTo>
                  <a:lnTo>
                    <a:pt x="52" y="166"/>
                  </a:lnTo>
                  <a:lnTo>
                    <a:pt x="39" y="159"/>
                  </a:lnTo>
                  <a:lnTo>
                    <a:pt x="39" y="157"/>
                  </a:lnTo>
                  <a:close/>
                  <a:moveTo>
                    <a:pt x="39" y="159"/>
                  </a:moveTo>
                  <a:lnTo>
                    <a:pt x="39" y="157"/>
                  </a:lnTo>
                  <a:lnTo>
                    <a:pt x="39" y="159"/>
                  </a:lnTo>
                  <a:close/>
                  <a:moveTo>
                    <a:pt x="26" y="146"/>
                  </a:moveTo>
                  <a:lnTo>
                    <a:pt x="30" y="145"/>
                  </a:lnTo>
                  <a:lnTo>
                    <a:pt x="40" y="155"/>
                  </a:lnTo>
                  <a:lnTo>
                    <a:pt x="39" y="157"/>
                  </a:lnTo>
                  <a:lnTo>
                    <a:pt x="26" y="146"/>
                  </a:lnTo>
                  <a:close/>
                  <a:moveTo>
                    <a:pt x="16" y="134"/>
                  </a:moveTo>
                  <a:lnTo>
                    <a:pt x="18" y="132"/>
                  </a:lnTo>
                  <a:lnTo>
                    <a:pt x="30" y="145"/>
                  </a:lnTo>
                  <a:lnTo>
                    <a:pt x="26" y="146"/>
                  </a:lnTo>
                  <a:lnTo>
                    <a:pt x="16" y="134"/>
                  </a:lnTo>
                  <a:close/>
                  <a:moveTo>
                    <a:pt x="16" y="134"/>
                  </a:moveTo>
                  <a:lnTo>
                    <a:pt x="16" y="134"/>
                  </a:lnTo>
                  <a:close/>
                  <a:moveTo>
                    <a:pt x="7" y="118"/>
                  </a:moveTo>
                  <a:lnTo>
                    <a:pt x="9" y="118"/>
                  </a:lnTo>
                  <a:lnTo>
                    <a:pt x="18" y="132"/>
                  </a:lnTo>
                  <a:lnTo>
                    <a:pt x="16" y="134"/>
                  </a:lnTo>
                  <a:lnTo>
                    <a:pt x="7" y="120"/>
                  </a:lnTo>
                  <a:lnTo>
                    <a:pt x="7" y="118"/>
                  </a:lnTo>
                  <a:close/>
                  <a:moveTo>
                    <a:pt x="7" y="120"/>
                  </a:moveTo>
                  <a:lnTo>
                    <a:pt x="7" y="120"/>
                  </a:lnTo>
                  <a:lnTo>
                    <a:pt x="7" y="118"/>
                  </a:lnTo>
                  <a:lnTo>
                    <a:pt x="7" y="120"/>
                  </a:lnTo>
                  <a:close/>
                  <a:moveTo>
                    <a:pt x="7" y="101"/>
                  </a:moveTo>
                  <a:lnTo>
                    <a:pt x="9" y="118"/>
                  </a:lnTo>
                  <a:lnTo>
                    <a:pt x="7" y="118"/>
                  </a:lnTo>
                  <a:lnTo>
                    <a:pt x="4" y="101"/>
                  </a:lnTo>
                  <a:lnTo>
                    <a:pt x="7" y="101"/>
                  </a:lnTo>
                  <a:close/>
                  <a:moveTo>
                    <a:pt x="4" y="84"/>
                  </a:moveTo>
                  <a:lnTo>
                    <a:pt x="7" y="101"/>
                  </a:lnTo>
                  <a:lnTo>
                    <a:pt x="4" y="101"/>
                  </a:lnTo>
                  <a:lnTo>
                    <a:pt x="0" y="85"/>
                  </a:lnTo>
                  <a:lnTo>
                    <a:pt x="4" y="8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177" name="Freeform 178"/>
            <p:cNvSpPr>
              <a:spLocks/>
            </p:cNvSpPr>
            <p:nvPr/>
          </p:nvSpPr>
          <p:spPr bwMode="auto">
            <a:xfrm>
              <a:off x="4537" y="3701"/>
              <a:ext cx="85" cy="86"/>
            </a:xfrm>
            <a:custGeom>
              <a:avLst/>
              <a:gdLst>
                <a:gd name="T0" fmla="*/ 0 w 170"/>
                <a:gd name="T1" fmla="*/ 2 h 171"/>
                <a:gd name="T2" fmla="*/ 0 w 170"/>
                <a:gd name="T3" fmla="*/ 2 h 171"/>
                <a:gd name="T4" fmla="*/ 1 w 170"/>
                <a:gd name="T5" fmla="*/ 1 h 171"/>
                <a:gd name="T6" fmla="*/ 1 w 170"/>
                <a:gd name="T7" fmla="*/ 1 h 171"/>
                <a:gd name="T8" fmla="*/ 1 w 170"/>
                <a:gd name="T9" fmla="*/ 1 h 171"/>
                <a:gd name="T10" fmla="*/ 1 w 170"/>
                <a:gd name="T11" fmla="*/ 1 h 171"/>
                <a:gd name="T12" fmla="*/ 1 w 170"/>
                <a:gd name="T13" fmla="*/ 1 h 171"/>
                <a:gd name="T14" fmla="*/ 2 w 170"/>
                <a:gd name="T15" fmla="*/ 1 h 171"/>
                <a:gd name="T16" fmla="*/ 2 w 170"/>
                <a:gd name="T17" fmla="*/ 0 h 171"/>
                <a:gd name="T18" fmla="*/ 2 w 170"/>
                <a:gd name="T19" fmla="*/ 1 h 171"/>
                <a:gd name="T20" fmla="*/ 2 w 170"/>
                <a:gd name="T21" fmla="*/ 1 h 171"/>
                <a:gd name="T22" fmla="*/ 3 w 170"/>
                <a:gd name="T23" fmla="*/ 1 h 171"/>
                <a:gd name="T24" fmla="*/ 3 w 170"/>
                <a:gd name="T25" fmla="*/ 1 h 171"/>
                <a:gd name="T26" fmla="*/ 3 w 170"/>
                <a:gd name="T27" fmla="*/ 1 h 171"/>
                <a:gd name="T28" fmla="*/ 3 w 170"/>
                <a:gd name="T29" fmla="*/ 1 h 171"/>
                <a:gd name="T30" fmla="*/ 3 w 170"/>
                <a:gd name="T31" fmla="*/ 2 h 171"/>
                <a:gd name="T32" fmla="*/ 3 w 170"/>
                <a:gd name="T33" fmla="*/ 2 h 171"/>
                <a:gd name="T34" fmla="*/ 3 w 170"/>
                <a:gd name="T35" fmla="*/ 2 h 171"/>
                <a:gd name="T36" fmla="*/ 3 w 170"/>
                <a:gd name="T37" fmla="*/ 2 h 171"/>
                <a:gd name="T38" fmla="*/ 3 w 170"/>
                <a:gd name="T39" fmla="*/ 3 h 171"/>
                <a:gd name="T40" fmla="*/ 3 w 170"/>
                <a:gd name="T41" fmla="*/ 3 h 171"/>
                <a:gd name="T42" fmla="*/ 3 w 170"/>
                <a:gd name="T43" fmla="*/ 3 h 171"/>
                <a:gd name="T44" fmla="*/ 2 w 170"/>
                <a:gd name="T45" fmla="*/ 3 h 171"/>
                <a:gd name="T46" fmla="*/ 2 w 170"/>
                <a:gd name="T47" fmla="*/ 3 h 171"/>
                <a:gd name="T48" fmla="*/ 2 w 170"/>
                <a:gd name="T49" fmla="*/ 3 h 171"/>
                <a:gd name="T50" fmla="*/ 2 w 170"/>
                <a:gd name="T51" fmla="*/ 3 h 171"/>
                <a:gd name="T52" fmla="*/ 1 w 170"/>
                <a:gd name="T53" fmla="*/ 3 h 171"/>
                <a:gd name="T54" fmla="*/ 1 w 170"/>
                <a:gd name="T55" fmla="*/ 3 h 171"/>
                <a:gd name="T56" fmla="*/ 1 w 170"/>
                <a:gd name="T57" fmla="*/ 3 h 171"/>
                <a:gd name="T58" fmla="*/ 1 w 170"/>
                <a:gd name="T59" fmla="*/ 3 h 171"/>
                <a:gd name="T60" fmla="*/ 1 w 170"/>
                <a:gd name="T61" fmla="*/ 2 h 171"/>
                <a:gd name="T62" fmla="*/ 0 w 170"/>
                <a:gd name="T63" fmla="*/ 2 h 171"/>
                <a:gd name="T64" fmla="*/ 0 w 170"/>
                <a:gd name="T65" fmla="*/ 2 h 17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70" h="171">
                  <a:moveTo>
                    <a:pt x="0" y="88"/>
                  </a:moveTo>
                  <a:lnTo>
                    <a:pt x="0" y="70"/>
                  </a:lnTo>
                  <a:lnTo>
                    <a:pt x="6" y="53"/>
                  </a:lnTo>
                  <a:lnTo>
                    <a:pt x="14" y="39"/>
                  </a:lnTo>
                  <a:lnTo>
                    <a:pt x="26" y="26"/>
                  </a:lnTo>
                  <a:lnTo>
                    <a:pt x="37" y="16"/>
                  </a:lnTo>
                  <a:lnTo>
                    <a:pt x="51" y="7"/>
                  </a:lnTo>
                  <a:lnTo>
                    <a:pt x="67" y="4"/>
                  </a:lnTo>
                  <a:lnTo>
                    <a:pt x="82" y="0"/>
                  </a:lnTo>
                  <a:lnTo>
                    <a:pt x="100" y="4"/>
                  </a:lnTo>
                  <a:lnTo>
                    <a:pt x="117" y="7"/>
                  </a:lnTo>
                  <a:lnTo>
                    <a:pt x="131" y="16"/>
                  </a:lnTo>
                  <a:lnTo>
                    <a:pt x="143" y="26"/>
                  </a:lnTo>
                  <a:lnTo>
                    <a:pt x="154" y="39"/>
                  </a:lnTo>
                  <a:lnTo>
                    <a:pt x="163" y="53"/>
                  </a:lnTo>
                  <a:lnTo>
                    <a:pt x="166" y="70"/>
                  </a:lnTo>
                  <a:lnTo>
                    <a:pt x="170" y="88"/>
                  </a:lnTo>
                  <a:lnTo>
                    <a:pt x="166" y="105"/>
                  </a:lnTo>
                  <a:lnTo>
                    <a:pt x="163" y="119"/>
                  </a:lnTo>
                  <a:lnTo>
                    <a:pt x="154" y="135"/>
                  </a:lnTo>
                  <a:lnTo>
                    <a:pt x="143" y="149"/>
                  </a:lnTo>
                  <a:lnTo>
                    <a:pt x="131" y="157"/>
                  </a:lnTo>
                  <a:lnTo>
                    <a:pt x="117" y="166"/>
                  </a:lnTo>
                  <a:lnTo>
                    <a:pt x="100" y="171"/>
                  </a:lnTo>
                  <a:lnTo>
                    <a:pt x="82" y="171"/>
                  </a:lnTo>
                  <a:lnTo>
                    <a:pt x="67" y="171"/>
                  </a:lnTo>
                  <a:lnTo>
                    <a:pt x="51" y="166"/>
                  </a:lnTo>
                  <a:lnTo>
                    <a:pt x="37" y="157"/>
                  </a:lnTo>
                  <a:lnTo>
                    <a:pt x="26" y="149"/>
                  </a:lnTo>
                  <a:lnTo>
                    <a:pt x="14" y="135"/>
                  </a:lnTo>
                  <a:lnTo>
                    <a:pt x="6" y="119"/>
                  </a:lnTo>
                  <a:lnTo>
                    <a:pt x="0" y="105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178" name="Freeform 179"/>
            <p:cNvSpPr>
              <a:spLocks noEditPoints="1"/>
            </p:cNvSpPr>
            <p:nvPr/>
          </p:nvSpPr>
          <p:spPr bwMode="auto">
            <a:xfrm>
              <a:off x="4536" y="3701"/>
              <a:ext cx="87" cy="87"/>
            </a:xfrm>
            <a:custGeom>
              <a:avLst/>
              <a:gdLst>
                <a:gd name="T0" fmla="*/ 0 w 172"/>
                <a:gd name="T1" fmla="*/ 2 h 173"/>
                <a:gd name="T2" fmla="*/ 0 w 172"/>
                <a:gd name="T3" fmla="*/ 2 h 173"/>
                <a:gd name="T4" fmla="*/ 1 w 172"/>
                <a:gd name="T5" fmla="*/ 1 h 173"/>
                <a:gd name="T6" fmla="*/ 1 w 172"/>
                <a:gd name="T7" fmla="*/ 1 h 173"/>
                <a:gd name="T8" fmla="*/ 1 w 172"/>
                <a:gd name="T9" fmla="*/ 1 h 173"/>
                <a:gd name="T10" fmla="*/ 1 w 172"/>
                <a:gd name="T11" fmla="*/ 1 h 173"/>
                <a:gd name="T12" fmla="*/ 1 w 172"/>
                <a:gd name="T13" fmla="*/ 1 h 173"/>
                <a:gd name="T14" fmla="*/ 1 w 172"/>
                <a:gd name="T15" fmla="*/ 1 h 173"/>
                <a:gd name="T16" fmla="*/ 1 w 172"/>
                <a:gd name="T17" fmla="*/ 1 h 173"/>
                <a:gd name="T18" fmla="*/ 1 w 172"/>
                <a:gd name="T19" fmla="*/ 1 h 173"/>
                <a:gd name="T20" fmla="*/ 1 w 172"/>
                <a:gd name="T21" fmla="*/ 1 h 173"/>
                <a:gd name="T22" fmla="*/ 2 w 172"/>
                <a:gd name="T23" fmla="*/ 1 h 173"/>
                <a:gd name="T24" fmla="*/ 2 w 172"/>
                <a:gd name="T25" fmla="*/ 1 h 173"/>
                <a:gd name="T26" fmla="*/ 2 w 172"/>
                <a:gd name="T27" fmla="*/ 0 h 173"/>
                <a:gd name="T28" fmla="*/ 2 w 172"/>
                <a:gd name="T29" fmla="*/ 0 h 173"/>
                <a:gd name="T30" fmla="*/ 2 w 172"/>
                <a:gd name="T31" fmla="*/ 1 h 173"/>
                <a:gd name="T32" fmla="*/ 2 w 172"/>
                <a:gd name="T33" fmla="*/ 1 h 173"/>
                <a:gd name="T34" fmla="*/ 2 w 172"/>
                <a:gd name="T35" fmla="*/ 1 h 173"/>
                <a:gd name="T36" fmla="*/ 3 w 172"/>
                <a:gd name="T37" fmla="*/ 1 h 173"/>
                <a:gd name="T38" fmla="*/ 3 w 172"/>
                <a:gd name="T39" fmla="*/ 1 h 173"/>
                <a:gd name="T40" fmla="*/ 3 w 172"/>
                <a:gd name="T41" fmla="*/ 1 h 173"/>
                <a:gd name="T42" fmla="*/ 3 w 172"/>
                <a:gd name="T43" fmla="*/ 1 h 173"/>
                <a:gd name="T44" fmla="*/ 3 w 172"/>
                <a:gd name="T45" fmla="*/ 1 h 173"/>
                <a:gd name="T46" fmla="*/ 3 w 172"/>
                <a:gd name="T47" fmla="*/ 1 h 173"/>
                <a:gd name="T48" fmla="*/ 3 w 172"/>
                <a:gd name="T49" fmla="*/ 1 h 173"/>
                <a:gd name="T50" fmla="*/ 3 w 172"/>
                <a:gd name="T51" fmla="*/ 2 h 173"/>
                <a:gd name="T52" fmla="*/ 3 w 172"/>
                <a:gd name="T53" fmla="*/ 2 h 173"/>
                <a:gd name="T54" fmla="*/ 3 w 172"/>
                <a:gd name="T55" fmla="*/ 2 h 173"/>
                <a:gd name="T56" fmla="*/ 3 w 172"/>
                <a:gd name="T57" fmla="*/ 2 h 173"/>
                <a:gd name="T58" fmla="*/ 3 w 172"/>
                <a:gd name="T59" fmla="*/ 2 h 173"/>
                <a:gd name="T60" fmla="*/ 3 w 172"/>
                <a:gd name="T61" fmla="*/ 2 h 173"/>
                <a:gd name="T62" fmla="*/ 3 w 172"/>
                <a:gd name="T63" fmla="*/ 2 h 173"/>
                <a:gd name="T64" fmla="*/ 3 w 172"/>
                <a:gd name="T65" fmla="*/ 3 h 173"/>
                <a:gd name="T66" fmla="*/ 3 w 172"/>
                <a:gd name="T67" fmla="*/ 3 h 173"/>
                <a:gd name="T68" fmla="*/ 3 w 172"/>
                <a:gd name="T69" fmla="*/ 3 h 173"/>
                <a:gd name="T70" fmla="*/ 3 w 172"/>
                <a:gd name="T71" fmla="*/ 3 h 173"/>
                <a:gd name="T72" fmla="*/ 3 w 172"/>
                <a:gd name="T73" fmla="*/ 3 h 173"/>
                <a:gd name="T74" fmla="*/ 3 w 172"/>
                <a:gd name="T75" fmla="*/ 3 h 173"/>
                <a:gd name="T76" fmla="*/ 2 w 172"/>
                <a:gd name="T77" fmla="*/ 3 h 173"/>
                <a:gd name="T78" fmla="*/ 2 w 172"/>
                <a:gd name="T79" fmla="*/ 3 h 173"/>
                <a:gd name="T80" fmla="*/ 2 w 172"/>
                <a:gd name="T81" fmla="*/ 3 h 173"/>
                <a:gd name="T82" fmla="*/ 2 w 172"/>
                <a:gd name="T83" fmla="*/ 3 h 173"/>
                <a:gd name="T84" fmla="*/ 2 w 172"/>
                <a:gd name="T85" fmla="*/ 3 h 173"/>
                <a:gd name="T86" fmla="*/ 2 w 172"/>
                <a:gd name="T87" fmla="*/ 3 h 173"/>
                <a:gd name="T88" fmla="*/ 2 w 172"/>
                <a:gd name="T89" fmla="*/ 3 h 173"/>
                <a:gd name="T90" fmla="*/ 1 w 172"/>
                <a:gd name="T91" fmla="*/ 3 h 173"/>
                <a:gd name="T92" fmla="*/ 1 w 172"/>
                <a:gd name="T93" fmla="*/ 3 h 173"/>
                <a:gd name="T94" fmla="*/ 1 w 172"/>
                <a:gd name="T95" fmla="*/ 3 h 173"/>
                <a:gd name="T96" fmla="*/ 1 w 172"/>
                <a:gd name="T97" fmla="*/ 3 h 173"/>
                <a:gd name="T98" fmla="*/ 1 w 172"/>
                <a:gd name="T99" fmla="*/ 3 h 173"/>
                <a:gd name="T100" fmla="*/ 1 w 172"/>
                <a:gd name="T101" fmla="*/ 3 h 173"/>
                <a:gd name="T102" fmla="*/ 1 w 172"/>
                <a:gd name="T103" fmla="*/ 3 h 173"/>
                <a:gd name="T104" fmla="*/ 1 w 172"/>
                <a:gd name="T105" fmla="*/ 3 h 173"/>
                <a:gd name="T106" fmla="*/ 1 w 172"/>
                <a:gd name="T107" fmla="*/ 2 h 173"/>
                <a:gd name="T108" fmla="*/ 1 w 172"/>
                <a:gd name="T109" fmla="*/ 2 h 173"/>
                <a:gd name="T110" fmla="*/ 0 w 172"/>
                <a:gd name="T111" fmla="*/ 2 h 173"/>
                <a:gd name="T112" fmla="*/ 0 w 172"/>
                <a:gd name="T113" fmla="*/ 2 h 173"/>
                <a:gd name="T114" fmla="*/ 1 w 172"/>
                <a:gd name="T115" fmla="*/ 2 h 17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72" h="173">
                  <a:moveTo>
                    <a:pt x="0" y="70"/>
                  </a:moveTo>
                  <a:lnTo>
                    <a:pt x="3" y="70"/>
                  </a:lnTo>
                  <a:lnTo>
                    <a:pt x="3" y="88"/>
                  </a:lnTo>
                  <a:lnTo>
                    <a:pt x="0" y="88"/>
                  </a:lnTo>
                  <a:lnTo>
                    <a:pt x="0" y="70"/>
                  </a:lnTo>
                  <a:close/>
                  <a:moveTo>
                    <a:pt x="0" y="70"/>
                  </a:moveTo>
                  <a:lnTo>
                    <a:pt x="0" y="70"/>
                  </a:lnTo>
                  <a:close/>
                  <a:moveTo>
                    <a:pt x="5" y="53"/>
                  </a:moveTo>
                  <a:lnTo>
                    <a:pt x="8" y="54"/>
                  </a:lnTo>
                  <a:lnTo>
                    <a:pt x="1" y="72"/>
                  </a:lnTo>
                  <a:lnTo>
                    <a:pt x="0" y="70"/>
                  </a:lnTo>
                  <a:lnTo>
                    <a:pt x="5" y="53"/>
                  </a:lnTo>
                  <a:close/>
                  <a:moveTo>
                    <a:pt x="5" y="53"/>
                  </a:moveTo>
                  <a:lnTo>
                    <a:pt x="5" y="53"/>
                  </a:lnTo>
                  <a:close/>
                  <a:moveTo>
                    <a:pt x="13" y="37"/>
                  </a:moveTo>
                  <a:lnTo>
                    <a:pt x="17" y="39"/>
                  </a:lnTo>
                  <a:lnTo>
                    <a:pt x="8" y="54"/>
                  </a:lnTo>
                  <a:lnTo>
                    <a:pt x="5" y="53"/>
                  </a:lnTo>
                  <a:lnTo>
                    <a:pt x="13" y="39"/>
                  </a:lnTo>
                  <a:lnTo>
                    <a:pt x="13" y="37"/>
                  </a:lnTo>
                  <a:close/>
                  <a:moveTo>
                    <a:pt x="13" y="39"/>
                  </a:moveTo>
                  <a:lnTo>
                    <a:pt x="13" y="39"/>
                  </a:lnTo>
                  <a:lnTo>
                    <a:pt x="13" y="37"/>
                  </a:lnTo>
                  <a:lnTo>
                    <a:pt x="13" y="39"/>
                  </a:lnTo>
                  <a:close/>
                  <a:moveTo>
                    <a:pt x="27" y="28"/>
                  </a:moveTo>
                  <a:lnTo>
                    <a:pt x="17" y="40"/>
                  </a:lnTo>
                  <a:lnTo>
                    <a:pt x="13" y="37"/>
                  </a:lnTo>
                  <a:lnTo>
                    <a:pt x="26" y="26"/>
                  </a:lnTo>
                  <a:lnTo>
                    <a:pt x="27" y="28"/>
                  </a:lnTo>
                  <a:close/>
                  <a:moveTo>
                    <a:pt x="38" y="14"/>
                  </a:moveTo>
                  <a:lnTo>
                    <a:pt x="40" y="16"/>
                  </a:lnTo>
                  <a:lnTo>
                    <a:pt x="27" y="28"/>
                  </a:lnTo>
                  <a:lnTo>
                    <a:pt x="26" y="26"/>
                  </a:lnTo>
                  <a:lnTo>
                    <a:pt x="36" y="14"/>
                  </a:lnTo>
                  <a:lnTo>
                    <a:pt x="38" y="14"/>
                  </a:lnTo>
                  <a:close/>
                  <a:moveTo>
                    <a:pt x="36" y="14"/>
                  </a:moveTo>
                  <a:lnTo>
                    <a:pt x="38" y="14"/>
                  </a:lnTo>
                  <a:lnTo>
                    <a:pt x="36" y="14"/>
                  </a:lnTo>
                  <a:close/>
                  <a:moveTo>
                    <a:pt x="52" y="6"/>
                  </a:moveTo>
                  <a:lnTo>
                    <a:pt x="54" y="7"/>
                  </a:lnTo>
                  <a:lnTo>
                    <a:pt x="40" y="16"/>
                  </a:lnTo>
                  <a:lnTo>
                    <a:pt x="38" y="14"/>
                  </a:lnTo>
                  <a:lnTo>
                    <a:pt x="52" y="6"/>
                  </a:lnTo>
                  <a:close/>
                  <a:moveTo>
                    <a:pt x="52" y="6"/>
                  </a:moveTo>
                  <a:lnTo>
                    <a:pt x="52" y="6"/>
                  </a:lnTo>
                  <a:close/>
                  <a:moveTo>
                    <a:pt x="66" y="2"/>
                  </a:moveTo>
                  <a:lnTo>
                    <a:pt x="68" y="6"/>
                  </a:lnTo>
                  <a:lnTo>
                    <a:pt x="52" y="9"/>
                  </a:lnTo>
                  <a:lnTo>
                    <a:pt x="52" y="6"/>
                  </a:lnTo>
                  <a:lnTo>
                    <a:pt x="66" y="2"/>
                  </a:lnTo>
                  <a:close/>
                  <a:moveTo>
                    <a:pt x="66" y="2"/>
                  </a:moveTo>
                  <a:lnTo>
                    <a:pt x="66" y="2"/>
                  </a:lnTo>
                  <a:close/>
                  <a:moveTo>
                    <a:pt x="85" y="0"/>
                  </a:moveTo>
                  <a:lnTo>
                    <a:pt x="85" y="2"/>
                  </a:lnTo>
                  <a:lnTo>
                    <a:pt x="68" y="6"/>
                  </a:lnTo>
                  <a:lnTo>
                    <a:pt x="66" y="2"/>
                  </a:lnTo>
                  <a:lnTo>
                    <a:pt x="83" y="0"/>
                  </a:lnTo>
                  <a:lnTo>
                    <a:pt x="85" y="0"/>
                  </a:lnTo>
                  <a:close/>
                  <a:moveTo>
                    <a:pt x="83" y="0"/>
                  </a:moveTo>
                  <a:lnTo>
                    <a:pt x="83" y="0"/>
                  </a:lnTo>
                  <a:lnTo>
                    <a:pt x="85" y="0"/>
                  </a:lnTo>
                  <a:lnTo>
                    <a:pt x="83" y="0"/>
                  </a:lnTo>
                  <a:close/>
                  <a:moveTo>
                    <a:pt x="101" y="6"/>
                  </a:moveTo>
                  <a:lnTo>
                    <a:pt x="83" y="2"/>
                  </a:lnTo>
                  <a:lnTo>
                    <a:pt x="85" y="0"/>
                  </a:lnTo>
                  <a:lnTo>
                    <a:pt x="101" y="2"/>
                  </a:lnTo>
                  <a:lnTo>
                    <a:pt x="101" y="6"/>
                  </a:lnTo>
                  <a:close/>
                  <a:moveTo>
                    <a:pt x="120" y="6"/>
                  </a:moveTo>
                  <a:lnTo>
                    <a:pt x="118" y="9"/>
                  </a:lnTo>
                  <a:lnTo>
                    <a:pt x="101" y="6"/>
                  </a:lnTo>
                  <a:lnTo>
                    <a:pt x="101" y="2"/>
                  </a:lnTo>
                  <a:lnTo>
                    <a:pt x="118" y="6"/>
                  </a:lnTo>
                  <a:lnTo>
                    <a:pt x="120" y="6"/>
                  </a:lnTo>
                  <a:close/>
                  <a:moveTo>
                    <a:pt x="118" y="6"/>
                  </a:moveTo>
                  <a:lnTo>
                    <a:pt x="118" y="6"/>
                  </a:lnTo>
                  <a:lnTo>
                    <a:pt x="120" y="6"/>
                  </a:lnTo>
                  <a:lnTo>
                    <a:pt x="118" y="6"/>
                  </a:lnTo>
                  <a:close/>
                  <a:moveTo>
                    <a:pt x="134" y="14"/>
                  </a:moveTo>
                  <a:lnTo>
                    <a:pt x="132" y="16"/>
                  </a:lnTo>
                  <a:lnTo>
                    <a:pt x="118" y="7"/>
                  </a:lnTo>
                  <a:lnTo>
                    <a:pt x="120" y="6"/>
                  </a:lnTo>
                  <a:lnTo>
                    <a:pt x="134" y="14"/>
                  </a:lnTo>
                  <a:close/>
                  <a:moveTo>
                    <a:pt x="134" y="14"/>
                  </a:moveTo>
                  <a:lnTo>
                    <a:pt x="134" y="14"/>
                  </a:lnTo>
                  <a:close/>
                  <a:moveTo>
                    <a:pt x="143" y="28"/>
                  </a:moveTo>
                  <a:lnTo>
                    <a:pt x="132" y="16"/>
                  </a:lnTo>
                  <a:lnTo>
                    <a:pt x="134" y="14"/>
                  </a:lnTo>
                  <a:lnTo>
                    <a:pt x="144" y="26"/>
                  </a:lnTo>
                  <a:lnTo>
                    <a:pt x="143" y="28"/>
                  </a:lnTo>
                  <a:close/>
                  <a:moveTo>
                    <a:pt x="157" y="39"/>
                  </a:moveTo>
                  <a:lnTo>
                    <a:pt x="155" y="40"/>
                  </a:lnTo>
                  <a:lnTo>
                    <a:pt x="143" y="28"/>
                  </a:lnTo>
                  <a:lnTo>
                    <a:pt x="144" y="26"/>
                  </a:lnTo>
                  <a:lnTo>
                    <a:pt x="157" y="37"/>
                  </a:lnTo>
                  <a:lnTo>
                    <a:pt x="157" y="39"/>
                  </a:lnTo>
                  <a:close/>
                  <a:moveTo>
                    <a:pt x="157" y="37"/>
                  </a:moveTo>
                  <a:lnTo>
                    <a:pt x="157" y="39"/>
                  </a:lnTo>
                  <a:lnTo>
                    <a:pt x="157" y="37"/>
                  </a:lnTo>
                  <a:close/>
                  <a:moveTo>
                    <a:pt x="165" y="53"/>
                  </a:moveTo>
                  <a:lnTo>
                    <a:pt x="164" y="54"/>
                  </a:lnTo>
                  <a:lnTo>
                    <a:pt x="155" y="39"/>
                  </a:lnTo>
                  <a:lnTo>
                    <a:pt x="157" y="39"/>
                  </a:lnTo>
                  <a:lnTo>
                    <a:pt x="165" y="53"/>
                  </a:lnTo>
                  <a:close/>
                  <a:moveTo>
                    <a:pt x="165" y="53"/>
                  </a:moveTo>
                  <a:lnTo>
                    <a:pt x="165" y="53"/>
                  </a:lnTo>
                  <a:close/>
                  <a:moveTo>
                    <a:pt x="169" y="70"/>
                  </a:moveTo>
                  <a:lnTo>
                    <a:pt x="165" y="70"/>
                  </a:lnTo>
                  <a:lnTo>
                    <a:pt x="164" y="53"/>
                  </a:lnTo>
                  <a:lnTo>
                    <a:pt x="165" y="53"/>
                  </a:lnTo>
                  <a:lnTo>
                    <a:pt x="169" y="70"/>
                  </a:lnTo>
                  <a:close/>
                  <a:moveTo>
                    <a:pt x="172" y="88"/>
                  </a:moveTo>
                  <a:lnTo>
                    <a:pt x="169" y="88"/>
                  </a:lnTo>
                  <a:lnTo>
                    <a:pt x="165" y="70"/>
                  </a:lnTo>
                  <a:lnTo>
                    <a:pt x="169" y="70"/>
                  </a:lnTo>
                  <a:lnTo>
                    <a:pt x="172" y="88"/>
                  </a:lnTo>
                  <a:close/>
                  <a:moveTo>
                    <a:pt x="172" y="88"/>
                  </a:moveTo>
                  <a:lnTo>
                    <a:pt x="172" y="88"/>
                  </a:lnTo>
                  <a:close/>
                  <a:moveTo>
                    <a:pt x="169" y="105"/>
                  </a:moveTo>
                  <a:lnTo>
                    <a:pt x="165" y="105"/>
                  </a:lnTo>
                  <a:lnTo>
                    <a:pt x="169" y="88"/>
                  </a:lnTo>
                  <a:lnTo>
                    <a:pt x="172" y="88"/>
                  </a:lnTo>
                  <a:lnTo>
                    <a:pt x="169" y="105"/>
                  </a:lnTo>
                  <a:close/>
                  <a:moveTo>
                    <a:pt x="169" y="105"/>
                  </a:moveTo>
                  <a:lnTo>
                    <a:pt x="169" y="105"/>
                  </a:lnTo>
                  <a:close/>
                  <a:moveTo>
                    <a:pt x="165" y="121"/>
                  </a:moveTo>
                  <a:lnTo>
                    <a:pt x="164" y="119"/>
                  </a:lnTo>
                  <a:lnTo>
                    <a:pt x="165" y="105"/>
                  </a:lnTo>
                  <a:lnTo>
                    <a:pt x="169" y="105"/>
                  </a:lnTo>
                  <a:lnTo>
                    <a:pt x="165" y="121"/>
                  </a:lnTo>
                  <a:close/>
                  <a:moveTo>
                    <a:pt x="165" y="121"/>
                  </a:moveTo>
                  <a:lnTo>
                    <a:pt x="165" y="121"/>
                  </a:lnTo>
                  <a:close/>
                  <a:moveTo>
                    <a:pt x="157" y="135"/>
                  </a:moveTo>
                  <a:lnTo>
                    <a:pt x="155" y="133"/>
                  </a:lnTo>
                  <a:lnTo>
                    <a:pt x="164" y="119"/>
                  </a:lnTo>
                  <a:lnTo>
                    <a:pt x="165" y="121"/>
                  </a:lnTo>
                  <a:lnTo>
                    <a:pt x="157" y="135"/>
                  </a:lnTo>
                  <a:close/>
                  <a:moveTo>
                    <a:pt x="157" y="135"/>
                  </a:moveTo>
                  <a:lnTo>
                    <a:pt x="157" y="135"/>
                  </a:lnTo>
                  <a:close/>
                  <a:moveTo>
                    <a:pt x="144" y="150"/>
                  </a:moveTo>
                  <a:lnTo>
                    <a:pt x="143" y="147"/>
                  </a:lnTo>
                  <a:lnTo>
                    <a:pt x="155" y="133"/>
                  </a:lnTo>
                  <a:lnTo>
                    <a:pt x="157" y="135"/>
                  </a:lnTo>
                  <a:lnTo>
                    <a:pt x="146" y="150"/>
                  </a:lnTo>
                  <a:lnTo>
                    <a:pt x="144" y="150"/>
                  </a:lnTo>
                  <a:close/>
                  <a:moveTo>
                    <a:pt x="146" y="150"/>
                  </a:moveTo>
                  <a:lnTo>
                    <a:pt x="144" y="150"/>
                  </a:lnTo>
                  <a:lnTo>
                    <a:pt x="146" y="150"/>
                  </a:lnTo>
                  <a:close/>
                  <a:moveTo>
                    <a:pt x="134" y="159"/>
                  </a:moveTo>
                  <a:lnTo>
                    <a:pt x="132" y="156"/>
                  </a:lnTo>
                  <a:lnTo>
                    <a:pt x="143" y="147"/>
                  </a:lnTo>
                  <a:lnTo>
                    <a:pt x="144" y="150"/>
                  </a:lnTo>
                  <a:lnTo>
                    <a:pt x="134" y="159"/>
                  </a:lnTo>
                  <a:close/>
                  <a:moveTo>
                    <a:pt x="134" y="159"/>
                  </a:moveTo>
                  <a:lnTo>
                    <a:pt x="134" y="159"/>
                  </a:lnTo>
                  <a:close/>
                  <a:moveTo>
                    <a:pt x="118" y="168"/>
                  </a:moveTo>
                  <a:lnTo>
                    <a:pt x="118" y="164"/>
                  </a:lnTo>
                  <a:lnTo>
                    <a:pt x="132" y="156"/>
                  </a:lnTo>
                  <a:lnTo>
                    <a:pt x="134" y="159"/>
                  </a:lnTo>
                  <a:lnTo>
                    <a:pt x="120" y="168"/>
                  </a:lnTo>
                  <a:lnTo>
                    <a:pt x="118" y="168"/>
                  </a:lnTo>
                  <a:close/>
                  <a:moveTo>
                    <a:pt x="120" y="168"/>
                  </a:moveTo>
                  <a:lnTo>
                    <a:pt x="118" y="168"/>
                  </a:lnTo>
                  <a:lnTo>
                    <a:pt x="120" y="168"/>
                  </a:lnTo>
                  <a:close/>
                  <a:moveTo>
                    <a:pt x="101" y="173"/>
                  </a:moveTo>
                  <a:lnTo>
                    <a:pt x="101" y="170"/>
                  </a:lnTo>
                  <a:lnTo>
                    <a:pt x="118" y="164"/>
                  </a:lnTo>
                  <a:lnTo>
                    <a:pt x="118" y="168"/>
                  </a:lnTo>
                  <a:lnTo>
                    <a:pt x="103" y="173"/>
                  </a:lnTo>
                  <a:lnTo>
                    <a:pt x="101" y="173"/>
                  </a:lnTo>
                  <a:close/>
                  <a:moveTo>
                    <a:pt x="103" y="173"/>
                  </a:moveTo>
                  <a:lnTo>
                    <a:pt x="101" y="173"/>
                  </a:lnTo>
                  <a:lnTo>
                    <a:pt x="103" y="173"/>
                  </a:lnTo>
                  <a:close/>
                  <a:moveTo>
                    <a:pt x="83" y="170"/>
                  </a:moveTo>
                  <a:lnTo>
                    <a:pt x="101" y="170"/>
                  </a:lnTo>
                  <a:lnTo>
                    <a:pt x="101" y="173"/>
                  </a:lnTo>
                  <a:lnTo>
                    <a:pt x="83" y="173"/>
                  </a:lnTo>
                  <a:lnTo>
                    <a:pt x="83" y="170"/>
                  </a:lnTo>
                  <a:close/>
                  <a:moveTo>
                    <a:pt x="66" y="173"/>
                  </a:moveTo>
                  <a:lnTo>
                    <a:pt x="68" y="170"/>
                  </a:lnTo>
                  <a:lnTo>
                    <a:pt x="83" y="170"/>
                  </a:lnTo>
                  <a:lnTo>
                    <a:pt x="83" y="173"/>
                  </a:lnTo>
                  <a:lnTo>
                    <a:pt x="68" y="173"/>
                  </a:lnTo>
                  <a:lnTo>
                    <a:pt x="66" y="173"/>
                  </a:lnTo>
                  <a:close/>
                  <a:moveTo>
                    <a:pt x="68" y="173"/>
                  </a:moveTo>
                  <a:lnTo>
                    <a:pt x="66" y="173"/>
                  </a:lnTo>
                  <a:lnTo>
                    <a:pt x="68" y="173"/>
                  </a:lnTo>
                  <a:close/>
                  <a:moveTo>
                    <a:pt x="52" y="168"/>
                  </a:moveTo>
                  <a:lnTo>
                    <a:pt x="54" y="164"/>
                  </a:lnTo>
                  <a:lnTo>
                    <a:pt x="68" y="170"/>
                  </a:lnTo>
                  <a:lnTo>
                    <a:pt x="66" y="173"/>
                  </a:lnTo>
                  <a:lnTo>
                    <a:pt x="52" y="168"/>
                  </a:lnTo>
                  <a:close/>
                  <a:moveTo>
                    <a:pt x="52" y="168"/>
                  </a:moveTo>
                  <a:lnTo>
                    <a:pt x="52" y="168"/>
                  </a:lnTo>
                  <a:close/>
                  <a:moveTo>
                    <a:pt x="38" y="159"/>
                  </a:moveTo>
                  <a:lnTo>
                    <a:pt x="40" y="156"/>
                  </a:lnTo>
                  <a:lnTo>
                    <a:pt x="54" y="164"/>
                  </a:lnTo>
                  <a:lnTo>
                    <a:pt x="52" y="168"/>
                  </a:lnTo>
                  <a:lnTo>
                    <a:pt x="38" y="159"/>
                  </a:lnTo>
                  <a:close/>
                  <a:moveTo>
                    <a:pt x="38" y="159"/>
                  </a:moveTo>
                  <a:lnTo>
                    <a:pt x="38" y="159"/>
                  </a:lnTo>
                  <a:close/>
                  <a:moveTo>
                    <a:pt x="26" y="150"/>
                  </a:moveTo>
                  <a:lnTo>
                    <a:pt x="27" y="147"/>
                  </a:lnTo>
                  <a:lnTo>
                    <a:pt x="40" y="156"/>
                  </a:lnTo>
                  <a:lnTo>
                    <a:pt x="38" y="159"/>
                  </a:lnTo>
                  <a:lnTo>
                    <a:pt x="26" y="150"/>
                  </a:lnTo>
                  <a:close/>
                  <a:moveTo>
                    <a:pt x="26" y="150"/>
                  </a:moveTo>
                  <a:lnTo>
                    <a:pt x="26" y="150"/>
                  </a:lnTo>
                  <a:close/>
                  <a:moveTo>
                    <a:pt x="13" y="135"/>
                  </a:moveTo>
                  <a:lnTo>
                    <a:pt x="17" y="133"/>
                  </a:lnTo>
                  <a:lnTo>
                    <a:pt x="27" y="147"/>
                  </a:lnTo>
                  <a:lnTo>
                    <a:pt x="26" y="150"/>
                  </a:lnTo>
                  <a:lnTo>
                    <a:pt x="13" y="135"/>
                  </a:lnTo>
                  <a:close/>
                  <a:moveTo>
                    <a:pt x="13" y="135"/>
                  </a:moveTo>
                  <a:lnTo>
                    <a:pt x="13" y="135"/>
                  </a:lnTo>
                  <a:close/>
                  <a:moveTo>
                    <a:pt x="5" y="121"/>
                  </a:moveTo>
                  <a:lnTo>
                    <a:pt x="8" y="119"/>
                  </a:lnTo>
                  <a:lnTo>
                    <a:pt x="17" y="133"/>
                  </a:lnTo>
                  <a:lnTo>
                    <a:pt x="13" y="135"/>
                  </a:lnTo>
                  <a:lnTo>
                    <a:pt x="5" y="121"/>
                  </a:lnTo>
                  <a:close/>
                  <a:moveTo>
                    <a:pt x="5" y="121"/>
                  </a:moveTo>
                  <a:lnTo>
                    <a:pt x="5" y="121"/>
                  </a:lnTo>
                  <a:close/>
                  <a:moveTo>
                    <a:pt x="0" y="105"/>
                  </a:moveTo>
                  <a:lnTo>
                    <a:pt x="1" y="105"/>
                  </a:lnTo>
                  <a:lnTo>
                    <a:pt x="8" y="119"/>
                  </a:lnTo>
                  <a:lnTo>
                    <a:pt x="5" y="121"/>
                  </a:lnTo>
                  <a:lnTo>
                    <a:pt x="0" y="105"/>
                  </a:lnTo>
                  <a:close/>
                  <a:moveTo>
                    <a:pt x="0" y="105"/>
                  </a:moveTo>
                  <a:lnTo>
                    <a:pt x="0" y="105"/>
                  </a:lnTo>
                  <a:close/>
                  <a:moveTo>
                    <a:pt x="3" y="88"/>
                  </a:moveTo>
                  <a:lnTo>
                    <a:pt x="3" y="105"/>
                  </a:lnTo>
                  <a:lnTo>
                    <a:pt x="0" y="105"/>
                  </a:lnTo>
                  <a:lnTo>
                    <a:pt x="0" y="88"/>
                  </a:lnTo>
                  <a:lnTo>
                    <a:pt x="3" y="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179" name="Freeform 180"/>
            <p:cNvSpPr>
              <a:spLocks/>
            </p:cNvSpPr>
            <p:nvPr/>
          </p:nvSpPr>
          <p:spPr bwMode="auto">
            <a:xfrm>
              <a:off x="4368" y="3573"/>
              <a:ext cx="84" cy="86"/>
            </a:xfrm>
            <a:custGeom>
              <a:avLst/>
              <a:gdLst>
                <a:gd name="T0" fmla="*/ 0 w 169"/>
                <a:gd name="T1" fmla="*/ 2 h 172"/>
                <a:gd name="T2" fmla="*/ 0 w 169"/>
                <a:gd name="T3" fmla="*/ 2 h 172"/>
                <a:gd name="T4" fmla="*/ 0 w 169"/>
                <a:gd name="T5" fmla="*/ 1 h 172"/>
                <a:gd name="T6" fmla="*/ 0 w 169"/>
                <a:gd name="T7" fmla="*/ 1 h 172"/>
                <a:gd name="T8" fmla="*/ 0 w 169"/>
                <a:gd name="T9" fmla="*/ 1 h 172"/>
                <a:gd name="T10" fmla="*/ 0 w 169"/>
                <a:gd name="T11" fmla="*/ 1 h 172"/>
                <a:gd name="T12" fmla="*/ 0 w 169"/>
                <a:gd name="T13" fmla="*/ 1 h 172"/>
                <a:gd name="T14" fmla="*/ 1 w 169"/>
                <a:gd name="T15" fmla="*/ 1 h 172"/>
                <a:gd name="T16" fmla="*/ 1 w 169"/>
                <a:gd name="T17" fmla="*/ 0 h 172"/>
                <a:gd name="T18" fmla="*/ 1 w 169"/>
                <a:gd name="T19" fmla="*/ 1 h 172"/>
                <a:gd name="T20" fmla="*/ 1 w 169"/>
                <a:gd name="T21" fmla="*/ 1 h 172"/>
                <a:gd name="T22" fmla="*/ 2 w 169"/>
                <a:gd name="T23" fmla="*/ 1 h 172"/>
                <a:gd name="T24" fmla="*/ 2 w 169"/>
                <a:gd name="T25" fmla="*/ 1 h 172"/>
                <a:gd name="T26" fmla="*/ 2 w 169"/>
                <a:gd name="T27" fmla="*/ 1 h 172"/>
                <a:gd name="T28" fmla="*/ 2 w 169"/>
                <a:gd name="T29" fmla="*/ 1 h 172"/>
                <a:gd name="T30" fmla="*/ 2 w 169"/>
                <a:gd name="T31" fmla="*/ 2 h 172"/>
                <a:gd name="T32" fmla="*/ 2 w 169"/>
                <a:gd name="T33" fmla="*/ 2 h 172"/>
                <a:gd name="T34" fmla="*/ 2 w 169"/>
                <a:gd name="T35" fmla="*/ 2 h 172"/>
                <a:gd name="T36" fmla="*/ 2 w 169"/>
                <a:gd name="T37" fmla="*/ 2 h 172"/>
                <a:gd name="T38" fmla="*/ 2 w 169"/>
                <a:gd name="T39" fmla="*/ 3 h 172"/>
                <a:gd name="T40" fmla="*/ 2 w 169"/>
                <a:gd name="T41" fmla="*/ 3 h 172"/>
                <a:gd name="T42" fmla="*/ 2 w 169"/>
                <a:gd name="T43" fmla="*/ 3 h 172"/>
                <a:gd name="T44" fmla="*/ 1 w 169"/>
                <a:gd name="T45" fmla="*/ 3 h 172"/>
                <a:gd name="T46" fmla="*/ 1 w 169"/>
                <a:gd name="T47" fmla="*/ 3 h 172"/>
                <a:gd name="T48" fmla="*/ 1 w 169"/>
                <a:gd name="T49" fmla="*/ 3 h 172"/>
                <a:gd name="T50" fmla="*/ 1 w 169"/>
                <a:gd name="T51" fmla="*/ 3 h 172"/>
                <a:gd name="T52" fmla="*/ 0 w 169"/>
                <a:gd name="T53" fmla="*/ 3 h 172"/>
                <a:gd name="T54" fmla="*/ 0 w 169"/>
                <a:gd name="T55" fmla="*/ 3 h 172"/>
                <a:gd name="T56" fmla="*/ 0 w 169"/>
                <a:gd name="T57" fmla="*/ 3 h 172"/>
                <a:gd name="T58" fmla="*/ 0 w 169"/>
                <a:gd name="T59" fmla="*/ 3 h 172"/>
                <a:gd name="T60" fmla="*/ 0 w 169"/>
                <a:gd name="T61" fmla="*/ 2 h 172"/>
                <a:gd name="T62" fmla="*/ 0 w 169"/>
                <a:gd name="T63" fmla="*/ 2 h 172"/>
                <a:gd name="T64" fmla="*/ 0 w 169"/>
                <a:gd name="T65" fmla="*/ 2 h 17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172">
                  <a:moveTo>
                    <a:pt x="0" y="87"/>
                  </a:moveTo>
                  <a:lnTo>
                    <a:pt x="0" y="69"/>
                  </a:lnTo>
                  <a:lnTo>
                    <a:pt x="5" y="52"/>
                  </a:lnTo>
                  <a:lnTo>
                    <a:pt x="14" y="38"/>
                  </a:lnTo>
                  <a:lnTo>
                    <a:pt x="22" y="26"/>
                  </a:lnTo>
                  <a:lnTo>
                    <a:pt x="36" y="14"/>
                  </a:lnTo>
                  <a:lnTo>
                    <a:pt x="50" y="8"/>
                  </a:lnTo>
                  <a:lnTo>
                    <a:pt x="64" y="3"/>
                  </a:lnTo>
                  <a:lnTo>
                    <a:pt x="82" y="0"/>
                  </a:lnTo>
                  <a:lnTo>
                    <a:pt x="99" y="3"/>
                  </a:lnTo>
                  <a:lnTo>
                    <a:pt x="117" y="8"/>
                  </a:lnTo>
                  <a:lnTo>
                    <a:pt x="131" y="14"/>
                  </a:lnTo>
                  <a:lnTo>
                    <a:pt x="143" y="26"/>
                  </a:lnTo>
                  <a:lnTo>
                    <a:pt x="153" y="38"/>
                  </a:lnTo>
                  <a:lnTo>
                    <a:pt x="160" y="52"/>
                  </a:lnTo>
                  <a:lnTo>
                    <a:pt x="165" y="69"/>
                  </a:lnTo>
                  <a:lnTo>
                    <a:pt x="169" y="87"/>
                  </a:lnTo>
                  <a:lnTo>
                    <a:pt x="165" y="104"/>
                  </a:lnTo>
                  <a:lnTo>
                    <a:pt x="160" y="118"/>
                  </a:lnTo>
                  <a:lnTo>
                    <a:pt x="153" y="132"/>
                  </a:lnTo>
                  <a:lnTo>
                    <a:pt x="143" y="148"/>
                  </a:lnTo>
                  <a:lnTo>
                    <a:pt x="131" y="155"/>
                  </a:lnTo>
                  <a:lnTo>
                    <a:pt x="117" y="164"/>
                  </a:lnTo>
                  <a:lnTo>
                    <a:pt x="99" y="171"/>
                  </a:lnTo>
                  <a:lnTo>
                    <a:pt x="82" y="172"/>
                  </a:lnTo>
                  <a:lnTo>
                    <a:pt x="64" y="171"/>
                  </a:lnTo>
                  <a:lnTo>
                    <a:pt x="50" y="164"/>
                  </a:lnTo>
                  <a:lnTo>
                    <a:pt x="36" y="155"/>
                  </a:lnTo>
                  <a:lnTo>
                    <a:pt x="22" y="148"/>
                  </a:lnTo>
                  <a:lnTo>
                    <a:pt x="14" y="132"/>
                  </a:lnTo>
                  <a:lnTo>
                    <a:pt x="5" y="118"/>
                  </a:lnTo>
                  <a:lnTo>
                    <a:pt x="0" y="104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180" name="Freeform 181"/>
            <p:cNvSpPr>
              <a:spLocks noEditPoints="1"/>
            </p:cNvSpPr>
            <p:nvPr/>
          </p:nvSpPr>
          <p:spPr bwMode="auto">
            <a:xfrm>
              <a:off x="4367" y="3572"/>
              <a:ext cx="86" cy="88"/>
            </a:xfrm>
            <a:custGeom>
              <a:avLst/>
              <a:gdLst>
                <a:gd name="T0" fmla="*/ 0 w 173"/>
                <a:gd name="T1" fmla="*/ 2 h 176"/>
                <a:gd name="T2" fmla="*/ 0 w 173"/>
                <a:gd name="T3" fmla="*/ 2 h 176"/>
                <a:gd name="T4" fmla="*/ 0 w 173"/>
                <a:gd name="T5" fmla="*/ 1 h 176"/>
                <a:gd name="T6" fmla="*/ 0 w 173"/>
                <a:gd name="T7" fmla="*/ 1 h 176"/>
                <a:gd name="T8" fmla="*/ 0 w 173"/>
                <a:gd name="T9" fmla="*/ 1 h 176"/>
                <a:gd name="T10" fmla="*/ 0 w 173"/>
                <a:gd name="T11" fmla="*/ 1 h 176"/>
                <a:gd name="T12" fmla="*/ 0 w 173"/>
                <a:gd name="T13" fmla="*/ 1 h 176"/>
                <a:gd name="T14" fmla="*/ 0 w 173"/>
                <a:gd name="T15" fmla="*/ 1 h 176"/>
                <a:gd name="T16" fmla="*/ 0 w 173"/>
                <a:gd name="T17" fmla="*/ 1 h 176"/>
                <a:gd name="T18" fmla="*/ 0 w 173"/>
                <a:gd name="T19" fmla="*/ 1 h 176"/>
                <a:gd name="T20" fmla="*/ 0 w 173"/>
                <a:gd name="T21" fmla="*/ 1 h 176"/>
                <a:gd name="T22" fmla="*/ 1 w 173"/>
                <a:gd name="T23" fmla="*/ 1 h 176"/>
                <a:gd name="T24" fmla="*/ 1 w 173"/>
                <a:gd name="T25" fmla="*/ 1 h 176"/>
                <a:gd name="T26" fmla="*/ 1 w 173"/>
                <a:gd name="T27" fmla="*/ 0 h 176"/>
                <a:gd name="T28" fmla="*/ 1 w 173"/>
                <a:gd name="T29" fmla="*/ 0 h 176"/>
                <a:gd name="T30" fmla="*/ 1 w 173"/>
                <a:gd name="T31" fmla="*/ 1 h 176"/>
                <a:gd name="T32" fmla="*/ 1 w 173"/>
                <a:gd name="T33" fmla="*/ 1 h 176"/>
                <a:gd name="T34" fmla="*/ 1 w 173"/>
                <a:gd name="T35" fmla="*/ 1 h 176"/>
                <a:gd name="T36" fmla="*/ 1 w 173"/>
                <a:gd name="T37" fmla="*/ 1 h 176"/>
                <a:gd name="T38" fmla="*/ 2 w 173"/>
                <a:gd name="T39" fmla="*/ 1 h 176"/>
                <a:gd name="T40" fmla="*/ 2 w 173"/>
                <a:gd name="T41" fmla="*/ 1 h 176"/>
                <a:gd name="T42" fmla="*/ 2 w 173"/>
                <a:gd name="T43" fmla="*/ 1 h 176"/>
                <a:gd name="T44" fmla="*/ 2 w 173"/>
                <a:gd name="T45" fmla="*/ 1 h 176"/>
                <a:gd name="T46" fmla="*/ 2 w 173"/>
                <a:gd name="T47" fmla="*/ 1 h 176"/>
                <a:gd name="T48" fmla="*/ 2 w 173"/>
                <a:gd name="T49" fmla="*/ 1 h 176"/>
                <a:gd name="T50" fmla="*/ 2 w 173"/>
                <a:gd name="T51" fmla="*/ 1 h 176"/>
                <a:gd name="T52" fmla="*/ 2 w 173"/>
                <a:gd name="T53" fmla="*/ 2 h 176"/>
                <a:gd name="T54" fmla="*/ 2 w 173"/>
                <a:gd name="T55" fmla="*/ 2 h 176"/>
                <a:gd name="T56" fmla="*/ 2 w 173"/>
                <a:gd name="T57" fmla="*/ 2 h 176"/>
                <a:gd name="T58" fmla="*/ 2 w 173"/>
                <a:gd name="T59" fmla="*/ 2 h 176"/>
                <a:gd name="T60" fmla="*/ 2 w 173"/>
                <a:gd name="T61" fmla="*/ 2 h 176"/>
                <a:gd name="T62" fmla="*/ 2 w 173"/>
                <a:gd name="T63" fmla="*/ 2 h 176"/>
                <a:gd name="T64" fmla="*/ 2 w 173"/>
                <a:gd name="T65" fmla="*/ 2 h 176"/>
                <a:gd name="T66" fmla="*/ 2 w 173"/>
                <a:gd name="T67" fmla="*/ 3 h 176"/>
                <a:gd name="T68" fmla="*/ 2 w 173"/>
                <a:gd name="T69" fmla="*/ 3 h 176"/>
                <a:gd name="T70" fmla="*/ 2 w 173"/>
                <a:gd name="T71" fmla="*/ 3 h 176"/>
                <a:gd name="T72" fmla="*/ 2 w 173"/>
                <a:gd name="T73" fmla="*/ 3 h 176"/>
                <a:gd name="T74" fmla="*/ 2 w 173"/>
                <a:gd name="T75" fmla="*/ 3 h 176"/>
                <a:gd name="T76" fmla="*/ 2 w 173"/>
                <a:gd name="T77" fmla="*/ 3 h 176"/>
                <a:gd name="T78" fmla="*/ 1 w 173"/>
                <a:gd name="T79" fmla="*/ 3 h 176"/>
                <a:gd name="T80" fmla="*/ 1 w 173"/>
                <a:gd name="T81" fmla="*/ 3 h 176"/>
                <a:gd name="T82" fmla="*/ 1 w 173"/>
                <a:gd name="T83" fmla="*/ 3 h 176"/>
                <a:gd name="T84" fmla="*/ 1 w 173"/>
                <a:gd name="T85" fmla="*/ 3 h 176"/>
                <a:gd name="T86" fmla="*/ 1 w 173"/>
                <a:gd name="T87" fmla="*/ 3 h 176"/>
                <a:gd name="T88" fmla="*/ 1 w 173"/>
                <a:gd name="T89" fmla="*/ 3 h 176"/>
                <a:gd name="T90" fmla="*/ 1 w 173"/>
                <a:gd name="T91" fmla="*/ 3 h 176"/>
                <a:gd name="T92" fmla="*/ 1 w 173"/>
                <a:gd name="T93" fmla="*/ 3 h 176"/>
                <a:gd name="T94" fmla="*/ 0 w 173"/>
                <a:gd name="T95" fmla="*/ 3 h 176"/>
                <a:gd name="T96" fmla="*/ 0 w 173"/>
                <a:gd name="T97" fmla="*/ 3 h 176"/>
                <a:gd name="T98" fmla="*/ 0 w 173"/>
                <a:gd name="T99" fmla="*/ 3 h 176"/>
                <a:gd name="T100" fmla="*/ 0 w 173"/>
                <a:gd name="T101" fmla="*/ 3 h 176"/>
                <a:gd name="T102" fmla="*/ 0 w 173"/>
                <a:gd name="T103" fmla="*/ 3 h 176"/>
                <a:gd name="T104" fmla="*/ 0 w 173"/>
                <a:gd name="T105" fmla="*/ 3 h 176"/>
                <a:gd name="T106" fmla="*/ 0 w 173"/>
                <a:gd name="T107" fmla="*/ 2 h 176"/>
                <a:gd name="T108" fmla="*/ 0 w 173"/>
                <a:gd name="T109" fmla="*/ 2 h 176"/>
                <a:gd name="T110" fmla="*/ 0 w 173"/>
                <a:gd name="T111" fmla="*/ 2 h 176"/>
                <a:gd name="T112" fmla="*/ 0 w 173"/>
                <a:gd name="T113" fmla="*/ 2 h 176"/>
                <a:gd name="T114" fmla="*/ 0 w 173"/>
                <a:gd name="T115" fmla="*/ 2 h 17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73" h="176">
                  <a:moveTo>
                    <a:pt x="0" y="71"/>
                  </a:moveTo>
                  <a:lnTo>
                    <a:pt x="3" y="71"/>
                  </a:lnTo>
                  <a:lnTo>
                    <a:pt x="3" y="89"/>
                  </a:lnTo>
                  <a:lnTo>
                    <a:pt x="0" y="89"/>
                  </a:lnTo>
                  <a:lnTo>
                    <a:pt x="0" y="71"/>
                  </a:lnTo>
                  <a:close/>
                  <a:moveTo>
                    <a:pt x="0" y="71"/>
                  </a:moveTo>
                  <a:lnTo>
                    <a:pt x="0" y="71"/>
                  </a:lnTo>
                  <a:close/>
                  <a:moveTo>
                    <a:pt x="5" y="52"/>
                  </a:moveTo>
                  <a:lnTo>
                    <a:pt x="9" y="54"/>
                  </a:lnTo>
                  <a:lnTo>
                    <a:pt x="2" y="71"/>
                  </a:lnTo>
                  <a:lnTo>
                    <a:pt x="0" y="71"/>
                  </a:lnTo>
                  <a:lnTo>
                    <a:pt x="5" y="54"/>
                  </a:lnTo>
                  <a:lnTo>
                    <a:pt x="5" y="52"/>
                  </a:lnTo>
                  <a:close/>
                  <a:moveTo>
                    <a:pt x="5" y="54"/>
                  </a:moveTo>
                  <a:lnTo>
                    <a:pt x="5" y="52"/>
                  </a:lnTo>
                  <a:lnTo>
                    <a:pt x="5" y="54"/>
                  </a:lnTo>
                  <a:close/>
                  <a:moveTo>
                    <a:pt x="14" y="38"/>
                  </a:moveTo>
                  <a:lnTo>
                    <a:pt x="17" y="40"/>
                  </a:lnTo>
                  <a:lnTo>
                    <a:pt x="9" y="54"/>
                  </a:lnTo>
                  <a:lnTo>
                    <a:pt x="5" y="52"/>
                  </a:lnTo>
                  <a:lnTo>
                    <a:pt x="14" y="38"/>
                  </a:lnTo>
                  <a:close/>
                  <a:moveTo>
                    <a:pt x="14" y="38"/>
                  </a:moveTo>
                  <a:lnTo>
                    <a:pt x="14" y="38"/>
                  </a:lnTo>
                  <a:close/>
                  <a:moveTo>
                    <a:pt x="23" y="26"/>
                  </a:moveTo>
                  <a:lnTo>
                    <a:pt x="24" y="28"/>
                  </a:lnTo>
                  <a:lnTo>
                    <a:pt x="17" y="40"/>
                  </a:lnTo>
                  <a:lnTo>
                    <a:pt x="14" y="38"/>
                  </a:lnTo>
                  <a:lnTo>
                    <a:pt x="23" y="26"/>
                  </a:lnTo>
                  <a:close/>
                  <a:moveTo>
                    <a:pt x="23" y="26"/>
                  </a:moveTo>
                  <a:lnTo>
                    <a:pt x="23" y="26"/>
                  </a:lnTo>
                  <a:close/>
                  <a:moveTo>
                    <a:pt x="38" y="16"/>
                  </a:moveTo>
                  <a:lnTo>
                    <a:pt x="40" y="17"/>
                  </a:lnTo>
                  <a:lnTo>
                    <a:pt x="24" y="30"/>
                  </a:lnTo>
                  <a:lnTo>
                    <a:pt x="23" y="26"/>
                  </a:lnTo>
                  <a:lnTo>
                    <a:pt x="38" y="16"/>
                  </a:lnTo>
                  <a:close/>
                  <a:moveTo>
                    <a:pt x="38" y="16"/>
                  </a:moveTo>
                  <a:lnTo>
                    <a:pt x="38" y="16"/>
                  </a:lnTo>
                  <a:close/>
                  <a:moveTo>
                    <a:pt x="54" y="12"/>
                  </a:moveTo>
                  <a:lnTo>
                    <a:pt x="38" y="17"/>
                  </a:lnTo>
                  <a:lnTo>
                    <a:pt x="38" y="16"/>
                  </a:lnTo>
                  <a:lnTo>
                    <a:pt x="52" y="9"/>
                  </a:lnTo>
                  <a:lnTo>
                    <a:pt x="54" y="12"/>
                  </a:lnTo>
                  <a:close/>
                  <a:moveTo>
                    <a:pt x="66" y="3"/>
                  </a:moveTo>
                  <a:lnTo>
                    <a:pt x="68" y="5"/>
                  </a:lnTo>
                  <a:lnTo>
                    <a:pt x="54" y="12"/>
                  </a:lnTo>
                  <a:lnTo>
                    <a:pt x="52" y="9"/>
                  </a:lnTo>
                  <a:lnTo>
                    <a:pt x="66" y="3"/>
                  </a:lnTo>
                  <a:close/>
                  <a:moveTo>
                    <a:pt x="66" y="3"/>
                  </a:moveTo>
                  <a:lnTo>
                    <a:pt x="66" y="3"/>
                  </a:lnTo>
                  <a:close/>
                  <a:moveTo>
                    <a:pt x="84" y="0"/>
                  </a:moveTo>
                  <a:lnTo>
                    <a:pt x="84" y="3"/>
                  </a:lnTo>
                  <a:lnTo>
                    <a:pt x="68" y="5"/>
                  </a:lnTo>
                  <a:lnTo>
                    <a:pt x="66" y="3"/>
                  </a:lnTo>
                  <a:lnTo>
                    <a:pt x="84" y="0"/>
                  </a:lnTo>
                  <a:close/>
                  <a:moveTo>
                    <a:pt x="84" y="0"/>
                  </a:moveTo>
                  <a:lnTo>
                    <a:pt x="84" y="0"/>
                  </a:lnTo>
                  <a:close/>
                  <a:moveTo>
                    <a:pt x="101" y="3"/>
                  </a:moveTo>
                  <a:lnTo>
                    <a:pt x="101" y="5"/>
                  </a:lnTo>
                  <a:lnTo>
                    <a:pt x="84" y="3"/>
                  </a:lnTo>
                  <a:lnTo>
                    <a:pt x="84" y="0"/>
                  </a:lnTo>
                  <a:lnTo>
                    <a:pt x="101" y="3"/>
                  </a:lnTo>
                  <a:close/>
                  <a:moveTo>
                    <a:pt x="101" y="3"/>
                  </a:moveTo>
                  <a:lnTo>
                    <a:pt x="101" y="3"/>
                  </a:lnTo>
                  <a:close/>
                  <a:moveTo>
                    <a:pt x="119" y="9"/>
                  </a:moveTo>
                  <a:lnTo>
                    <a:pt x="119" y="12"/>
                  </a:lnTo>
                  <a:lnTo>
                    <a:pt x="101" y="5"/>
                  </a:lnTo>
                  <a:lnTo>
                    <a:pt x="101" y="3"/>
                  </a:lnTo>
                  <a:lnTo>
                    <a:pt x="119" y="9"/>
                  </a:lnTo>
                  <a:close/>
                  <a:moveTo>
                    <a:pt x="119" y="9"/>
                  </a:moveTo>
                  <a:lnTo>
                    <a:pt x="119" y="9"/>
                  </a:lnTo>
                  <a:close/>
                  <a:moveTo>
                    <a:pt x="134" y="16"/>
                  </a:moveTo>
                  <a:lnTo>
                    <a:pt x="133" y="17"/>
                  </a:lnTo>
                  <a:lnTo>
                    <a:pt x="119" y="12"/>
                  </a:lnTo>
                  <a:lnTo>
                    <a:pt x="119" y="9"/>
                  </a:lnTo>
                  <a:lnTo>
                    <a:pt x="134" y="16"/>
                  </a:lnTo>
                  <a:close/>
                  <a:moveTo>
                    <a:pt x="134" y="16"/>
                  </a:moveTo>
                  <a:lnTo>
                    <a:pt x="134" y="16"/>
                  </a:lnTo>
                  <a:close/>
                  <a:moveTo>
                    <a:pt x="143" y="28"/>
                  </a:moveTo>
                  <a:lnTo>
                    <a:pt x="133" y="17"/>
                  </a:lnTo>
                  <a:lnTo>
                    <a:pt x="134" y="16"/>
                  </a:lnTo>
                  <a:lnTo>
                    <a:pt x="145" y="26"/>
                  </a:lnTo>
                  <a:lnTo>
                    <a:pt x="143" y="28"/>
                  </a:lnTo>
                  <a:close/>
                  <a:moveTo>
                    <a:pt x="157" y="38"/>
                  </a:moveTo>
                  <a:lnTo>
                    <a:pt x="155" y="40"/>
                  </a:lnTo>
                  <a:lnTo>
                    <a:pt x="143" y="28"/>
                  </a:lnTo>
                  <a:lnTo>
                    <a:pt x="145" y="26"/>
                  </a:lnTo>
                  <a:lnTo>
                    <a:pt x="157" y="38"/>
                  </a:lnTo>
                  <a:close/>
                  <a:moveTo>
                    <a:pt x="157" y="38"/>
                  </a:moveTo>
                  <a:lnTo>
                    <a:pt x="157" y="38"/>
                  </a:lnTo>
                  <a:close/>
                  <a:moveTo>
                    <a:pt x="164" y="54"/>
                  </a:moveTo>
                  <a:lnTo>
                    <a:pt x="160" y="54"/>
                  </a:lnTo>
                  <a:lnTo>
                    <a:pt x="155" y="40"/>
                  </a:lnTo>
                  <a:lnTo>
                    <a:pt x="157" y="38"/>
                  </a:lnTo>
                  <a:lnTo>
                    <a:pt x="164" y="54"/>
                  </a:lnTo>
                  <a:close/>
                  <a:moveTo>
                    <a:pt x="164" y="54"/>
                  </a:moveTo>
                  <a:lnTo>
                    <a:pt x="164" y="54"/>
                  </a:lnTo>
                  <a:close/>
                  <a:moveTo>
                    <a:pt x="169" y="71"/>
                  </a:moveTo>
                  <a:lnTo>
                    <a:pt x="166" y="71"/>
                  </a:lnTo>
                  <a:lnTo>
                    <a:pt x="160" y="54"/>
                  </a:lnTo>
                  <a:lnTo>
                    <a:pt x="164" y="54"/>
                  </a:lnTo>
                  <a:lnTo>
                    <a:pt x="169" y="71"/>
                  </a:lnTo>
                  <a:close/>
                  <a:moveTo>
                    <a:pt x="169" y="71"/>
                  </a:moveTo>
                  <a:lnTo>
                    <a:pt x="169" y="71"/>
                  </a:lnTo>
                  <a:close/>
                  <a:moveTo>
                    <a:pt x="171" y="89"/>
                  </a:moveTo>
                  <a:lnTo>
                    <a:pt x="169" y="89"/>
                  </a:lnTo>
                  <a:lnTo>
                    <a:pt x="166" y="71"/>
                  </a:lnTo>
                  <a:lnTo>
                    <a:pt x="169" y="71"/>
                  </a:lnTo>
                  <a:lnTo>
                    <a:pt x="171" y="89"/>
                  </a:lnTo>
                  <a:close/>
                  <a:moveTo>
                    <a:pt x="171" y="89"/>
                  </a:moveTo>
                  <a:lnTo>
                    <a:pt x="173" y="89"/>
                  </a:lnTo>
                  <a:lnTo>
                    <a:pt x="171" y="89"/>
                  </a:lnTo>
                  <a:close/>
                  <a:moveTo>
                    <a:pt x="169" y="106"/>
                  </a:moveTo>
                  <a:lnTo>
                    <a:pt x="166" y="106"/>
                  </a:lnTo>
                  <a:lnTo>
                    <a:pt x="169" y="89"/>
                  </a:lnTo>
                  <a:lnTo>
                    <a:pt x="171" y="89"/>
                  </a:lnTo>
                  <a:lnTo>
                    <a:pt x="169" y="106"/>
                  </a:lnTo>
                  <a:close/>
                  <a:moveTo>
                    <a:pt x="169" y="106"/>
                  </a:moveTo>
                  <a:lnTo>
                    <a:pt x="169" y="106"/>
                  </a:lnTo>
                  <a:close/>
                  <a:moveTo>
                    <a:pt x="160" y="120"/>
                  </a:moveTo>
                  <a:lnTo>
                    <a:pt x="166" y="105"/>
                  </a:lnTo>
                  <a:lnTo>
                    <a:pt x="169" y="106"/>
                  </a:lnTo>
                  <a:lnTo>
                    <a:pt x="164" y="120"/>
                  </a:lnTo>
                  <a:lnTo>
                    <a:pt x="160" y="120"/>
                  </a:lnTo>
                  <a:close/>
                  <a:moveTo>
                    <a:pt x="157" y="136"/>
                  </a:moveTo>
                  <a:lnTo>
                    <a:pt x="155" y="134"/>
                  </a:lnTo>
                  <a:lnTo>
                    <a:pt x="160" y="120"/>
                  </a:lnTo>
                  <a:lnTo>
                    <a:pt x="164" y="120"/>
                  </a:lnTo>
                  <a:lnTo>
                    <a:pt x="157" y="136"/>
                  </a:lnTo>
                  <a:close/>
                  <a:moveTo>
                    <a:pt x="157" y="136"/>
                  </a:moveTo>
                  <a:lnTo>
                    <a:pt x="157" y="136"/>
                  </a:lnTo>
                  <a:close/>
                  <a:moveTo>
                    <a:pt x="145" y="150"/>
                  </a:moveTo>
                  <a:lnTo>
                    <a:pt x="143" y="148"/>
                  </a:lnTo>
                  <a:lnTo>
                    <a:pt x="155" y="134"/>
                  </a:lnTo>
                  <a:lnTo>
                    <a:pt x="157" y="136"/>
                  </a:lnTo>
                  <a:lnTo>
                    <a:pt x="146" y="150"/>
                  </a:lnTo>
                  <a:lnTo>
                    <a:pt x="145" y="150"/>
                  </a:lnTo>
                  <a:close/>
                  <a:moveTo>
                    <a:pt x="146" y="150"/>
                  </a:moveTo>
                  <a:lnTo>
                    <a:pt x="145" y="150"/>
                  </a:lnTo>
                  <a:lnTo>
                    <a:pt x="146" y="150"/>
                  </a:lnTo>
                  <a:close/>
                  <a:moveTo>
                    <a:pt x="134" y="159"/>
                  </a:moveTo>
                  <a:lnTo>
                    <a:pt x="133" y="157"/>
                  </a:lnTo>
                  <a:lnTo>
                    <a:pt x="143" y="148"/>
                  </a:lnTo>
                  <a:lnTo>
                    <a:pt x="145" y="150"/>
                  </a:lnTo>
                  <a:lnTo>
                    <a:pt x="134" y="159"/>
                  </a:lnTo>
                  <a:close/>
                  <a:moveTo>
                    <a:pt x="134" y="159"/>
                  </a:moveTo>
                  <a:lnTo>
                    <a:pt x="134" y="159"/>
                  </a:lnTo>
                  <a:close/>
                  <a:moveTo>
                    <a:pt x="119" y="167"/>
                  </a:moveTo>
                  <a:lnTo>
                    <a:pt x="119" y="166"/>
                  </a:lnTo>
                  <a:lnTo>
                    <a:pt x="133" y="157"/>
                  </a:lnTo>
                  <a:lnTo>
                    <a:pt x="134" y="159"/>
                  </a:lnTo>
                  <a:lnTo>
                    <a:pt x="120" y="167"/>
                  </a:lnTo>
                  <a:lnTo>
                    <a:pt x="119" y="167"/>
                  </a:lnTo>
                  <a:close/>
                  <a:moveTo>
                    <a:pt x="120" y="167"/>
                  </a:moveTo>
                  <a:lnTo>
                    <a:pt x="119" y="167"/>
                  </a:lnTo>
                  <a:lnTo>
                    <a:pt x="120" y="167"/>
                  </a:lnTo>
                  <a:close/>
                  <a:moveTo>
                    <a:pt x="101" y="174"/>
                  </a:moveTo>
                  <a:lnTo>
                    <a:pt x="101" y="171"/>
                  </a:lnTo>
                  <a:lnTo>
                    <a:pt x="119" y="166"/>
                  </a:lnTo>
                  <a:lnTo>
                    <a:pt x="119" y="167"/>
                  </a:lnTo>
                  <a:lnTo>
                    <a:pt x="101" y="174"/>
                  </a:lnTo>
                  <a:close/>
                  <a:moveTo>
                    <a:pt x="101" y="174"/>
                  </a:moveTo>
                  <a:lnTo>
                    <a:pt x="101" y="174"/>
                  </a:lnTo>
                  <a:close/>
                  <a:moveTo>
                    <a:pt x="84" y="176"/>
                  </a:moveTo>
                  <a:lnTo>
                    <a:pt x="84" y="174"/>
                  </a:lnTo>
                  <a:lnTo>
                    <a:pt x="101" y="171"/>
                  </a:lnTo>
                  <a:lnTo>
                    <a:pt x="101" y="174"/>
                  </a:lnTo>
                  <a:lnTo>
                    <a:pt x="84" y="176"/>
                  </a:lnTo>
                  <a:close/>
                  <a:moveTo>
                    <a:pt x="84" y="176"/>
                  </a:moveTo>
                  <a:lnTo>
                    <a:pt x="84" y="176"/>
                  </a:lnTo>
                  <a:close/>
                  <a:moveTo>
                    <a:pt x="66" y="174"/>
                  </a:moveTo>
                  <a:lnTo>
                    <a:pt x="68" y="171"/>
                  </a:lnTo>
                  <a:lnTo>
                    <a:pt x="84" y="174"/>
                  </a:lnTo>
                  <a:lnTo>
                    <a:pt x="84" y="176"/>
                  </a:lnTo>
                  <a:lnTo>
                    <a:pt x="66" y="174"/>
                  </a:lnTo>
                  <a:close/>
                  <a:moveTo>
                    <a:pt x="66" y="174"/>
                  </a:moveTo>
                  <a:lnTo>
                    <a:pt x="66" y="174"/>
                  </a:lnTo>
                  <a:close/>
                  <a:moveTo>
                    <a:pt x="52" y="167"/>
                  </a:moveTo>
                  <a:lnTo>
                    <a:pt x="54" y="166"/>
                  </a:lnTo>
                  <a:lnTo>
                    <a:pt x="68" y="171"/>
                  </a:lnTo>
                  <a:lnTo>
                    <a:pt x="66" y="174"/>
                  </a:lnTo>
                  <a:lnTo>
                    <a:pt x="52" y="167"/>
                  </a:lnTo>
                  <a:close/>
                  <a:moveTo>
                    <a:pt x="52" y="167"/>
                  </a:moveTo>
                  <a:lnTo>
                    <a:pt x="52" y="167"/>
                  </a:lnTo>
                  <a:close/>
                  <a:moveTo>
                    <a:pt x="38" y="157"/>
                  </a:moveTo>
                  <a:lnTo>
                    <a:pt x="54" y="166"/>
                  </a:lnTo>
                  <a:lnTo>
                    <a:pt x="52" y="167"/>
                  </a:lnTo>
                  <a:lnTo>
                    <a:pt x="38" y="159"/>
                  </a:lnTo>
                  <a:lnTo>
                    <a:pt x="38" y="157"/>
                  </a:lnTo>
                  <a:close/>
                  <a:moveTo>
                    <a:pt x="23" y="150"/>
                  </a:moveTo>
                  <a:lnTo>
                    <a:pt x="24" y="148"/>
                  </a:lnTo>
                  <a:lnTo>
                    <a:pt x="38" y="157"/>
                  </a:lnTo>
                  <a:lnTo>
                    <a:pt x="38" y="159"/>
                  </a:lnTo>
                  <a:lnTo>
                    <a:pt x="23" y="150"/>
                  </a:lnTo>
                  <a:close/>
                  <a:moveTo>
                    <a:pt x="23" y="150"/>
                  </a:moveTo>
                  <a:lnTo>
                    <a:pt x="23" y="150"/>
                  </a:lnTo>
                  <a:close/>
                  <a:moveTo>
                    <a:pt x="17" y="134"/>
                  </a:moveTo>
                  <a:lnTo>
                    <a:pt x="26" y="148"/>
                  </a:lnTo>
                  <a:lnTo>
                    <a:pt x="23" y="150"/>
                  </a:lnTo>
                  <a:lnTo>
                    <a:pt x="14" y="136"/>
                  </a:lnTo>
                  <a:lnTo>
                    <a:pt x="17" y="134"/>
                  </a:lnTo>
                  <a:close/>
                  <a:moveTo>
                    <a:pt x="5" y="120"/>
                  </a:moveTo>
                  <a:lnTo>
                    <a:pt x="9" y="120"/>
                  </a:lnTo>
                  <a:lnTo>
                    <a:pt x="17" y="134"/>
                  </a:lnTo>
                  <a:lnTo>
                    <a:pt x="14" y="136"/>
                  </a:lnTo>
                  <a:lnTo>
                    <a:pt x="5" y="120"/>
                  </a:lnTo>
                  <a:close/>
                  <a:moveTo>
                    <a:pt x="5" y="120"/>
                  </a:moveTo>
                  <a:lnTo>
                    <a:pt x="5" y="120"/>
                  </a:lnTo>
                  <a:close/>
                  <a:moveTo>
                    <a:pt x="0" y="106"/>
                  </a:moveTo>
                  <a:lnTo>
                    <a:pt x="2" y="105"/>
                  </a:lnTo>
                  <a:lnTo>
                    <a:pt x="9" y="120"/>
                  </a:lnTo>
                  <a:lnTo>
                    <a:pt x="5" y="120"/>
                  </a:lnTo>
                  <a:lnTo>
                    <a:pt x="0" y="106"/>
                  </a:lnTo>
                  <a:close/>
                  <a:moveTo>
                    <a:pt x="0" y="106"/>
                  </a:moveTo>
                  <a:lnTo>
                    <a:pt x="0" y="106"/>
                  </a:lnTo>
                  <a:close/>
                  <a:moveTo>
                    <a:pt x="3" y="89"/>
                  </a:moveTo>
                  <a:lnTo>
                    <a:pt x="3" y="106"/>
                  </a:lnTo>
                  <a:lnTo>
                    <a:pt x="0" y="106"/>
                  </a:lnTo>
                  <a:lnTo>
                    <a:pt x="0" y="89"/>
                  </a:lnTo>
                  <a:lnTo>
                    <a:pt x="3" y="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181" name="Freeform 182"/>
            <p:cNvSpPr>
              <a:spLocks/>
            </p:cNvSpPr>
            <p:nvPr/>
          </p:nvSpPr>
          <p:spPr bwMode="auto">
            <a:xfrm>
              <a:off x="4960" y="3573"/>
              <a:ext cx="85" cy="86"/>
            </a:xfrm>
            <a:custGeom>
              <a:avLst/>
              <a:gdLst>
                <a:gd name="T0" fmla="*/ 0 w 169"/>
                <a:gd name="T1" fmla="*/ 2 h 172"/>
                <a:gd name="T2" fmla="*/ 1 w 169"/>
                <a:gd name="T3" fmla="*/ 2 h 172"/>
                <a:gd name="T4" fmla="*/ 1 w 169"/>
                <a:gd name="T5" fmla="*/ 1 h 172"/>
                <a:gd name="T6" fmla="*/ 1 w 169"/>
                <a:gd name="T7" fmla="*/ 1 h 172"/>
                <a:gd name="T8" fmla="*/ 1 w 169"/>
                <a:gd name="T9" fmla="*/ 1 h 172"/>
                <a:gd name="T10" fmla="*/ 1 w 169"/>
                <a:gd name="T11" fmla="*/ 1 h 172"/>
                <a:gd name="T12" fmla="*/ 1 w 169"/>
                <a:gd name="T13" fmla="*/ 1 h 172"/>
                <a:gd name="T14" fmla="*/ 2 w 169"/>
                <a:gd name="T15" fmla="*/ 1 h 172"/>
                <a:gd name="T16" fmla="*/ 2 w 169"/>
                <a:gd name="T17" fmla="*/ 0 h 172"/>
                <a:gd name="T18" fmla="*/ 2 w 169"/>
                <a:gd name="T19" fmla="*/ 1 h 172"/>
                <a:gd name="T20" fmla="*/ 2 w 169"/>
                <a:gd name="T21" fmla="*/ 1 h 172"/>
                <a:gd name="T22" fmla="*/ 3 w 169"/>
                <a:gd name="T23" fmla="*/ 1 h 172"/>
                <a:gd name="T24" fmla="*/ 3 w 169"/>
                <a:gd name="T25" fmla="*/ 1 h 172"/>
                <a:gd name="T26" fmla="*/ 3 w 169"/>
                <a:gd name="T27" fmla="*/ 1 h 172"/>
                <a:gd name="T28" fmla="*/ 3 w 169"/>
                <a:gd name="T29" fmla="*/ 1 h 172"/>
                <a:gd name="T30" fmla="*/ 3 w 169"/>
                <a:gd name="T31" fmla="*/ 2 h 172"/>
                <a:gd name="T32" fmla="*/ 3 w 169"/>
                <a:gd name="T33" fmla="*/ 2 h 172"/>
                <a:gd name="T34" fmla="*/ 3 w 169"/>
                <a:gd name="T35" fmla="*/ 2 h 172"/>
                <a:gd name="T36" fmla="*/ 3 w 169"/>
                <a:gd name="T37" fmla="*/ 2 h 172"/>
                <a:gd name="T38" fmla="*/ 3 w 169"/>
                <a:gd name="T39" fmla="*/ 3 h 172"/>
                <a:gd name="T40" fmla="*/ 3 w 169"/>
                <a:gd name="T41" fmla="*/ 3 h 172"/>
                <a:gd name="T42" fmla="*/ 3 w 169"/>
                <a:gd name="T43" fmla="*/ 3 h 172"/>
                <a:gd name="T44" fmla="*/ 2 w 169"/>
                <a:gd name="T45" fmla="*/ 3 h 172"/>
                <a:gd name="T46" fmla="*/ 2 w 169"/>
                <a:gd name="T47" fmla="*/ 3 h 172"/>
                <a:gd name="T48" fmla="*/ 2 w 169"/>
                <a:gd name="T49" fmla="*/ 3 h 172"/>
                <a:gd name="T50" fmla="*/ 2 w 169"/>
                <a:gd name="T51" fmla="*/ 3 h 172"/>
                <a:gd name="T52" fmla="*/ 1 w 169"/>
                <a:gd name="T53" fmla="*/ 3 h 172"/>
                <a:gd name="T54" fmla="*/ 1 w 169"/>
                <a:gd name="T55" fmla="*/ 3 h 172"/>
                <a:gd name="T56" fmla="*/ 1 w 169"/>
                <a:gd name="T57" fmla="*/ 3 h 172"/>
                <a:gd name="T58" fmla="*/ 1 w 169"/>
                <a:gd name="T59" fmla="*/ 3 h 172"/>
                <a:gd name="T60" fmla="*/ 1 w 169"/>
                <a:gd name="T61" fmla="*/ 2 h 172"/>
                <a:gd name="T62" fmla="*/ 1 w 169"/>
                <a:gd name="T63" fmla="*/ 2 h 172"/>
                <a:gd name="T64" fmla="*/ 0 w 169"/>
                <a:gd name="T65" fmla="*/ 2 h 17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172">
                  <a:moveTo>
                    <a:pt x="0" y="87"/>
                  </a:moveTo>
                  <a:lnTo>
                    <a:pt x="2" y="69"/>
                  </a:lnTo>
                  <a:lnTo>
                    <a:pt x="9" y="52"/>
                  </a:lnTo>
                  <a:lnTo>
                    <a:pt x="14" y="38"/>
                  </a:lnTo>
                  <a:lnTo>
                    <a:pt x="26" y="26"/>
                  </a:lnTo>
                  <a:lnTo>
                    <a:pt x="37" y="14"/>
                  </a:lnTo>
                  <a:lnTo>
                    <a:pt x="51" y="8"/>
                  </a:lnTo>
                  <a:lnTo>
                    <a:pt x="68" y="3"/>
                  </a:lnTo>
                  <a:lnTo>
                    <a:pt x="85" y="0"/>
                  </a:lnTo>
                  <a:lnTo>
                    <a:pt x="103" y="3"/>
                  </a:lnTo>
                  <a:lnTo>
                    <a:pt x="117" y="8"/>
                  </a:lnTo>
                  <a:lnTo>
                    <a:pt x="131" y="14"/>
                  </a:lnTo>
                  <a:lnTo>
                    <a:pt x="147" y="26"/>
                  </a:lnTo>
                  <a:lnTo>
                    <a:pt x="155" y="38"/>
                  </a:lnTo>
                  <a:lnTo>
                    <a:pt x="162" y="52"/>
                  </a:lnTo>
                  <a:lnTo>
                    <a:pt x="169" y="69"/>
                  </a:lnTo>
                  <a:lnTo>
                    <a:pt x="169" y="87"/>
                  </a:lnTo>
                  <a:lnTo>
                    <a:pt x="169" y="104"/>
                  </a:lnTo>
                  <a:lnTo>
                    <a:pt x="162" y="118"/>
                  </a:lnTo>
                  <a:lnTo>
                    <a:pt x="155" y="132"/>
                  </a:lnTo>
                  <a:lnTo>
                    <a:pt x="147" y="148"/>
                  </a:lnTo>
                  <a:lnTo>
                    <a:pt x="131" y="155"/>
                  </a:lnTo>
                  <a:lnTo>
                    <a:pt x="117" y="164"/>
                  </a:lnTo>
                  <a:lnTo>
                    <a:pt x="103" y="171"/>
                  </a:lnTo>
                  <a:lnTo>
                    <a:pt x="85" y="172"/>
                  </a:lnTo>
                  <a:lnTo>
                    <a:pt x="68" y="171"/>
                  </a:lnTo>
                  <a:lnTo>
                    <a:pt x="51" y="164"/>
                  </a:lnTo>
                  <a:lnTo>
                    <a:pt x="37" y="155"/>
                  </a:lnTo>
                  <a:lnTo>
                    <a:pt x="26" y="148"/>
                  </a:lnTo>
                  <a:lnTo>
                    <a:pt x="14" y="132"/>
                  </a:lnTo>
                  <a:lnTo>
                    <a:pt x="9" y="118"/>
                  </a:lnTo>
                  <a:lnTo>
                    <a:pt x="2" y="104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182" name="Freeform 183"/>
            <p:cNvSpPr>
              <a:spLocks noEditPoints="1"/>
            </p:cNvSpPr>
            <p:nvPr/>
          </p:nvSpPr>
          <p:spPr bwMode="auto">
            <a:xfrm>
              <a:off x="4960" y="3572"/>
              <a:ext cx="86" cy="88"/>
            </a:xfrm>
            <a:custGeom>
              <a:avLst/>
              <a:gdLst>
                <a:gd name="T0" fmla="*/ 0 w 173"/>
                <a:gd name="T1" fmla="*/ 2 h 176"/>
                <a:gd name="T2" fmla="*/ 0 w 173"/>
                <a:gd name="T3" fmla="*/ 2 h 176"/>
                <a:gd name="T4" fmla="*/ 0 w 173"/>
                <a:gd name="T5" fmla="*/ 1 h 176"/>
                <a:gd name="T6" fmla="*/ 0 w 173"/>
                <a:gd name="T7" fmla="*/ 1 h 176"/>
                <a:gd name="T8" fmla="*/ 0 w 173"/>
                <a:gd name="T9" fmla="*/ 1 h 176"/>
                <a:gd name="T10" fmla="*/ 0 w 173"/>
                <a:gd name="T11" fmla="*/ 1 h 176"/>
                <a:gd name="T12" fmla="*/ 0 w 173"/>
                <a:gd name="T13" fmla="*/ 1 h 176"/>
                <a:gd name="T14" fmla="*/ 0 w 173"/>
                <a:gd name="T15" fmla="*/ 1 h 176"/>
                <a:gd name="T16" fmla="*/ 0 w 173"/>
                <a:gd name="T17" fmla="*/ 1 h 176"/>
                <a:gd name="T18" fmla="*/ 0 w 173"/>
                <a:gd name="T19" fmla="*/ 1 h 176"/>
                <a:gd name="T20" fmla="*/ 0 w 173"/>
                <a:gd name="T21" fmla="*/ 1 h 176"/>
                <a:gd name="T22" fmla="*/ 1 w 173"/>
                <a:gd name="T23" fmla="*/ 1 h 176"/>
                <a:gd name="T24" fmla="*/ 1 w 173"/>
                <a:gd name="T25" fmla="*/ 1 h 176"/>
                <a:gd name="T26" fmla="*/ 1 w 173"/>
                <a:gd name="T27" fmla="*/ 0 h 176"/>
                <a:gd name="T28" fmla="*/ 1 w 173"/>
                <a:gd name="T29" fmla="*/ 0 h 176"/>
                <a:gd name="T30" fmla="*/ 1 w 173"/>
                <a:gd name="T31" fmla="*/ 1 h 176"/>
                <a:gd name="T32" fmla="*/ 1 w 173"/>
                <a:gd name="T33" fmla="*/ 1 h 176"/>
                <a:gd name="T34" fmla="*/ 1 w 173"/>
                <a:gd name="T35" fmla="*/ 1 h 176"/>
                <a:gd name="T36" fmla="*/ 2 w 173"/>
                <a:gd name="T37" fmla="*/ 1 h 176"/>
                <a:gd name="T38" fmla="*/ 2 w 173"/>
                <a:gd name="T39" fmla="*/ 1 h 176"/>
                <a:gd name="T40" fmla="*/ 2 w 173"/>
                <a:gd name="T41" fmla="*/ 1 h 176"/>
                <a:gd name="T42" fmla="*/ 2 w 173"/>
                <a:gd name="T43" fmla="*/ 1 h 176"/>
                <a:gd name="T44" fmla="*/ 2 w 173"/>
                <a:gd name="T45" fmla="*/ 1 h 176"/>
                <a:gd name="T46" fmla="*/ 2 w 173"/>
                <a:gd name="T47" fmla="*/ 1 h 176"/>
                <a:gd name="T48" fmla="*/ 2 w 173"/>
                <a:gd name="T49" fmla="*/ 1 h 176"/>
                <a:gd name="T50" fmla="*/ 2 w 173"/>
                <a:gd name="T51" fmla="*/ 1 h 176"/>
                <a:gd name="T52" fmla="*/ 2 w 173"/>
                <a:gd name="T53" fmla="*/ 2 h 176"/>
                <a:gd name="T54" fmla="*/ 2 w 173"/>
                <a:gd name="T55" fmla="*/ 2 h 176"/>
                <a:gd name="T56" fmla="*/ 2 w 173"/>
                <a:gd name="T57" fmla="*/ 2 h 176"/>
                <a:gd name="T58" fmla="*/ 2 w 173"/>
                <a:gd name="T59" fmla="*/ 2 h 176"/>
                <a:gd name="T60" fmla="*/ 2 w 173"/>
                <a:gd name="T61" fmla="*/ 2 h 176"/>
                <a:gd name="T62" fmla="*/ 2 w 173"/>
                <a:gd name="T63" fmla="*/ 2 h 176"/>
                <a:gd name="T64" fmla="*/ 2 w 173"/>
                <a:gd name="T65" fmla="*/ 2 h 176"/>
                <a:gd name="T66" fmla="*/ 2 w 173"/>
                <a:gd name="T67" fmla="*/ 3 h 176"/>
                <a:gd name="T68" fmla="*/ 2 w 173"/>
                <a:gd name="T69" fmla="*/ 3 h 176"/>
                <a:gd name="T70" fmla="*/ 2 w 173"/>
                <a:gd name="T71" fmla="*/ 3 h 176"/>
                <a:gd name="T72" fmla="*/ 2 w 173"/>
                <a:gd name="T73" fmla="*/ 3 h 176"/>
                <a:gd name="T74" fmla="*/ 1 w 173"/>
                <a:gd name="T75" fmla="*/ 3 h 176"/>
                <a:gd name="T76" fmla="*/ 1 w 173"/>
                <a:gd name="T77" fmla="*/ 3 h 176"/>
                <a:gd name="T78" fmla="*/ 1 w 173"/>
                <a:gd name="T79" fmla="*/ 3 h 176"/>
                <a:gd name="T80" fmla="*/ 1 w 173"/>
                <a:gd name="T81" fmla="*/ 3 h 176"/>
                <a:gd name="T82" fmla="*/ 1 w 173"/>
                <a:gd name="T83" fmla="*/ 3 h 176"/>
                <a:gd name="T84" fmla="*/ 1 w 173"/>
                <a:gd name="T85" fmla="*/ 3 h 176"/>
                <a:gd name="T86" fmla="*/ 1 w 173"/>
                <a:gd name="T87" fmla="*/ 3 h 176"/>
                <a:gd name="T88" fmla="*/ 1 w 173"/>
                <a:gd name="T89" fmla="*/ 3 h 176"/>
                <a:gd name="T90" fmla="*/ 0 w 173"/>
                <a:gd name="T91" fmla="*/ 3 h 176"/>
                <a:gd name="T92" fmla="*/ 0 w 173"/>
                <a:gd name="T93" fmla="*/ 3 h 176"/>
                <a:gd name="T94" fmla="*/ 0 w 173"/>
                <a:gd name="T95" fmla="*/ 3 h 176"/>
                <a:gd name="T96" fmla="*/ 0 w 173"/>
                <a:gd name="T97" fmla="*/ 3 h 176"/>
                <a:gd name="T98" fmla="*/ 0 w 173"/>
                <a:gd name="T99" fmla="*/ 3 h 176"/>
                <a:gd name="T100" fmla="*/ 0 w 173"/>
                <a:gd name="T101" fmla="*/ 3 h 176"/>
                <a:gd name="T102" fmla="*/ 0 w 173"/>
                <a:gd name="T103" fmla="*/ 3 h 176"/>
                <a:gd name="T104" fmla="*/ 0 w 173"/>
                <a:gd name="T105" fmla="*/ 3 h 176"/>
                <a:gd name="T106" fmla="*/ 0 w 173"/>
                <a:gd name="T107" fmla="*/ 2 h 176"/>
                <a:gd name="T108" fmla="*/ 0 w 173"/>
                <a:gd name="T109" fmla="*/ 2 h 176"/>
                <a:gd name="T110" fmla="*/ 0 w 173"/>
                <a:gd name="T111" fmla="*/ 2 h 176"/>
                <a:gd name="T112" fmla="*/ 0 w 173"/>
                <a:gd name="T113" fmla="*/ 2 h 17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73" h="176">
                  <a:moveTo>
                    <a:pt x="4" y="71"/>
                  </a:moveTo>
                  <a:lnTo>
                    <a:pt x="5" y="71"/>
                  </a:lnTo>
                  <a:lnTo>
                    <a:pt x="4" y="89"/>
                  </a:lnTo>
                  <a:lnTo>
                    <a:pt x="0" y="89"/>
                  </a:lnTo>
                  <a:lnTo>
                    <a:pt x="4" y="71"/>
                  </a:lnTo>
                  <a:close/>
                  <a:moveTo>
                    <a:pt x="4" y="71"/>
                  </a:moveTo>
                  <a:lnTo>
                    <a:pt x="4" y="71"/>
                  </a:lnTo>
                  <a:close/>
                  <a:moveTo>
                    <a:pt x="9" y="54"/>
                  </a:moveTo>
                  <a:lnTo>
                    <a:pt x="11" y="54"/>
                  </a:lnTo>
                  <a:lnTo>
                    <a:pt x="5" y="71"/>
                  </a:lnTo>
                  <a:lnTo>
                    <a:pt x="4" y="71"/>
                  </a:lnTo>
                  <a:lnTo>
                    <a:pt x="9" y="54"/>
                  </a:lnTo>
                  <a:close/>
                  <a:moveTo>
                    <a:pt x="9" y="54"/>
                  </a:moveTo>
                  <a:lnTo>
                    <a:pt x="9" y="54"/>
                  </a:lnTo>
                  <a:close/>
                  <a:moveTo>
                    <a:pt x="14" y="38"/>
                  </a:moveTo>
                  <a:lnTo>
                    <a:pt x="18" y="40"/>
                  </a:lnTo>
                  <a:lnTo>
                    <a:pt x="11" y="54"/>
                  </a:lnTo>
                  <a:lnTo>
                    <a:pt x="9" y="54"/>
                  </a:lnTo>
                  <a:lnTo>
                    <a:pt x="14" y="38"/>
                  </a:lnTo>
                  <a:close/>
                  <a:moveTo>
                    <a:pt x="14" y="38"/>
                  </a:moveTo>
                  <a:lnTo>
                    <a:pt x="14" y="38"/>
                  </a:lnTo>
                  <a:close/>
                  <a:moveTo>
                    <a:pt x="28" y="28"/>
                  </a:moveTo>
                  <a:lnTo>
                    <a:pt x="18" y="40"/>
                  </a:lnTo>
                  <a:lnTo>
                    <a:pt x="14" y="38"/>
                  </a:lnTo>
                  <a:lnTo>
                    <a:pt x="26" y="26"/>
                  </a:lnTo>
                  <a:lnTo>
                    <a:pt x="28" y="28"/>
                  </a:lnTo>
                  <a:close/>
                  <a:moveTo>
                    <a:pt x="39" y="16"/>
                  </a:moveTo>
                  <a:lnTo>
                    <a:pt x="40" y="17"/>
                  </a:lnTo>
                  <a:lnTo>
                    <a:pt x="28" y="28"/>
                  </a:lnTo>
                  <a:lnTo>
                    <a:pt x="26" y="26"/>
                  </a:lnTo>
                  <a:lnTo>
                    <a:pt x="39" y="16"/>
                  </a:lnTo>
                  <a:close/>
                  <a:moveTo>
                    <a:pt x="39" y="16"/>
                  </a:moveTo>
                  <a:lnTo>
                    <a:pt x="39" y="16"/>
                  </a:lnTo>
                  <a:close/>
                  <a:moveTo>
                    <a:pt x="53" y="9"/>
                  </a:moveTo>
                  <a:lnTo>
                    <a:pt x="54" y="12"/>
                  </a:lnTo>
                  <a:lnTo>
                    <a:pt x="39" y="17"/>
                  </a:lnTo>
                  <a:lnTo>
                    <a:pt x="39" y="16"/>
                  </a:lnTo>
                  <a:lnTo>
                    <a:pt x="53" y="9"/>
                  </a:lnTo>
                  <a:close/>
                  <a:moveTo>
                    <a:pt x="53" y="9"/>
                  </a:moveTo>
                  <a:lnTo>
                    <a:pt x="53" y="9"/>
                  </a:lnTo>
                  <a:close/>
                  <a:moveTo>
                    <a:pt x="70" y="3"/>
                  </a:moveTo>
                  <a:lnTo>
                    <a:pt x="70" y="5"/>
                  </a:lnTo>
                  <a:lnTo>
                    <a:pt x="54" y="12"/>
                  </a:lnTo>
                  <a:lnTo>
                    <a:pt x="53" y="9"/>
                  </a:lnTo>
                  <a:lnTo>
                    <a:pt x="70" y="3"/>
                  </a:lnTo>
                  <a:close/>
                  <a:moveTo>
                    <a:pt x="70" y="3"/>
                  </a:moveTo>
                  <a:lnTo>
                    <a:pt x="70" y="3"/>
                  </a:lnTo>
                  <a:close/>
                  <a:moveTo>
                    <a:pt x="87" y="0"/>
                  </a:moveTo>
                  <a:lnTo>
                    <a:pt x="87" y="3"/>
                  </a:lnTo>
                  <a:lnTo>
                    <a:pt x="70" y="5"/>
                  </a:lnTo>
                  <a:lnTo>
                    <a:pt x="70" y="3"/>
                  </a:lnTo>
                  <a:lnTo>
                    <a:pt x="87" y="0"/>
                  </a:lnTo>
                  <a:close/>
                  <a:moveTo>
                    <a:pt x="87" y="0"/>
                  </a:moveTo>
                  <a:lnTo>
                    <a:pt x="87" y="0"/>
                  </a:lnTo>
                  <a:close/>
                  <a:moveTo>
                    <a:pt x="105" y="3"/>
                  </a:moveTo>
                  <a:lnTo>
                    <a:pt x="105" y="5"/>
                  </a:lnTo>
                  <a:lnTo>
                    <a:pt x="87" y="3"/>
                  </a:lnTo>
                  <a:lnTo>
                    <a:pt x="87" y="0"/>
                  </a:lnTo>
                  <a:lnTo>
                    <a:pt x="105" y="3"/>
                  </a:lnTo>
                  <a:close/>
                  <a:moveTo>
                    <a:pt x="105" y="3"/>
                  </a:moveTo>
                  <a:lnTo>
                    <a:pt x="105" y="3"/>
                  </a:lnTo>
                  <a:close/>
                  <a:moveTo>
                    <a:pt x="119" y="12"/>
                  </a:moveTo>
                  <a:lnTo>
                    <a:pt x="105" y="5"/>
                  </a:lnTo>
                  <a:lnTo>
                    <a:pt x="105" y="3"/>
                  </a:lnTo>
                  <a:lnTo>
                    <a:pt x="119" y="9"/>
                  </a:lnTo>
                  <a:lnTo>
                    <a:pt x="119" y="12"/>
                  </a:lnTo>
                  <a:close/>
                  <a:moveTo>
                    <a:pt x="135" y="16"/>
                  </a:moveTo>
                  <a:lnTo>
                    <a:pt x="133" y="17"/>
                  </a:lnTo>
                  <a:lnTo>
                    <a:pt x="119" y="12"/>
                  </a:lnTo>
                  <a:lnTo>
                    <a:pt x="119" y="9"/>
                  </a:lnTo>
                  <a:lnTo>
                    <a:pt x="135" y="16"/>
                  </a:lnTo>
                  <a:close/>
                  <a:moveTo>
                    <a:pt x="135" y="16"/>
                  </a:moveTo>
                  <a:lnTo>
                    <a:pt x="135" y="16"/>
                  </a:lnTo>
                  <a:close/>
                  <a:moveTo>
                    <a:pt x="149" y="26"/>
                  </a:moveTo>
                  <a:lnTo>
                    <a:pt x="147" y="30"/>
                  </a:lnTo>
                  <a:lnTo>
                    <a:pt x="133" y="17"/>
                  </a:lnTo>
                  <a:lnTo>
                    <a:pt x="135" y="16"/>
                  </a:lnTo>
                  <a:lnTo>
                    <a:pt x="149" y="26"/>
                  </a:lnTo>
                  <a:close/>
                  <a:moveTo>
                    <a:pt x="149" y="26"/>
                  </a:moveTo>
                  <a:lnTo>
                    <a:pt x="149" y="26"/>
                  </a:lnTo>
                  <a:close/>
                  <a:moveTo>
                    <a:pt x="157" y="38"/>
                  </a:moveTo>
                  <a:lnTo>
                    <a:pt x="156" y="40"/>
                  </a:lnTo>
                  <a:lnTo>
                    <a:pt x="147" y="28"/>
                  </a:lnTo>
                  <a:lnTo>
                    <a:pt x="149" y="26"/>
                  </a:lnTo>
                  <a:lnTo>
                    <a:pt x="157" y="38"/>
                  </a:lnTo>
                  <a:close/>
                  <a:moveTo>
                    <a:pt x="157" y="38"/>
                  </a:moveTo>
                  <a:lnTo>
                    <a:pt x="157" y="38"/>
                  </a:lnTo>
                  <a:close/>
                  <a:moveTo>
                    <a:pt x="166" y="54"/>
                  </a:moveTo>
                  <a:lnTo>
                    <a:pt x="164" y="54"/>
                  </a:lnTo>
                  <a:lnTo>
                    <a:pt x="156" y="40"/>
                  </a:lnTo>
                  <a:lnTo>
                    <a:pt x="157" y="38"/>
                  </a:lnTo>
                  <a:lnTo>
                    <a:pt x="166" y="52"/>
                  </a:lnTo>
                  <a:lnTo>
                    <a:pt x="166" y="54"/>
                  </a:lnTo>
                  <a:close/>
                  <a:moveTo>
                    <a:pt x="166" y="52"/>
                  </a:moveTo>
                  <a:lnTo>
                    <a:pt x="166" y="52"/>
                  </a:lnTo>
                  <a:lnTo>
                    <a:pt x="166" y="54"/>
                  </a:lnTo>
                  <a:lnTo>
                    <a:pt x="166" y="52"/>
                  </a:lnTo>
                  <a:close/>
                  <a:moveTo>
                    <a:pt x="173" y="71"/>
                  </a:moveTo>
                  <a:lnTo>
                    <a:pt x="170" y="71"/>
                  </a:lnTo>
                  <a:lnTo>
                    <a:pt x="164" y="54"/>
                  </a:lnTo>
                  <a:lnTo>
                    <a:pt x="166" y="54"/>
                  </a:lnTo>
                  <a:lnTo>
                    <a:pt x="173" y="71"/>
                  </a:lnTo>
                  <a:close/>
                  <a:moveTo>
                    <a:pt x="173" y="71"/>
                  </a:moveTo>
                  <a:lnTo>
                    <a:pt x="173" y="71"/>
                  </a:lnTo>
                  <a:close/>
                  <a:moveTo>
                    <a:pt x="170" y="89"/>
                  </a:moveTo>
                  <a:lnTo>
                    <a:pt x="170" y="71"/>
                  </a:lnTo>
                  <a:lnTo>
                    <a:pt x="173" y="71"/>
                  </a:lnTo>
                  <a:lnTo>
                    <a:pt x="173" y="89"/>
                  </a:lnTo>
                  <a:lnTo>
                    <a:pt x="170" y="89"/>
                  </a:lnTo>
                  <a:close/>
                  <a:moveTo>
                    <a:pt x="173" y="106"/>
                  </a:moveTo>
                  <a:lnTo>
                    <a:pt x="170" y="106"/>
                  </a:lnTo>
                  <a:lnTo>
                    <a:pt x="170" y="89"/>
                  </a:lnTo>
                  <a:lnTo>
                    <a:pt x="173" y="89"/>
                  </a:lnTo>
                  <a:lnTo>
                    <a:pt x="173" y="106"/>
                  </a:lnTo>
                  <a:close/>
                  <a:moveTo>
                    <a:pt x="173" y="106"/>
                  </a:moveTo>
                  <a:lnTo>
                    <a:pt x="173" y="106"/>
                  </a:lnTo>
                  <a:close/>
                  <a:moveTo>
                    <a:pt x="166" y="120"/>
                  </a:moveTo>
                  <a:lnTo>
                    <a:pt x="164" y="120"/>
                  </a:lnTo>
                  <a:lnTo>
                    <a:pt x="170" y="105"/>
                  </a:lnTo>
                  <a:lnTo>
                    <a:pt x="173" y="106"/>
                  </a:lnTo>
                  <a:lnTo>
                    <a:pt x="166" y="120"/>
                  </a:lnTo>
                  <a:close/>
                  <a:moveTo>
                    <a:pt x="166" y="120"/>
                  </a:moveTo>
                  <a:lnTo>
                    <a:pt x="166" y="120"/>
                  </a:lnTo>
                  <a:close/>
                  <a:moveTo>
                    <a:pt x="156" y="134"/>
                  </a:moveTo>
                  <a:lnTo>
                    <a:pt x="164" y="120"/>
                  </a:lnTo>
                  <a:lnTo>
                    <a:pt x="166" y="120"/>
                  </a:lnTo>
                  <a:lnTo>
                    <a:pt x="157" y="136"/>
                  </a:lnTo>
                  <a:lnTo>
                    <a:pt x="156" y="134"/>
                  </a:lnTo>
                  <a:close/>
                  <a:moveTo>
                    <a:pt x="149" y="150"/>
                  </a:moveTo>
                  <a:lnTo>
                    <a:pt x="147" y="148"/>
                  </a:lnTo>
                  <a:lnTo>
                    <a:pt x="156" y="134"/>
                  </a:lnTo>
                  <a:lnTo>
                    <a:pt x="157" y="136"/>
                  </a:lnTo>
                  <a:lnTo>
                    <a:pt x="149" y="150"/>
                  </a:lnTo>
                  <a:close/>
                  <a:moveTo>
                    <a:pt x="149" y="150"/>
                  </a:moveTo>
                  <a:lnTo>
                    <a:pt x="149" y="150"/>
                  </a:lnTo>
                  <a:close/>
                  <a:moveTo>
                    <a:pt x="133" y="157"/>
                  </a:moveTo>
                  <a:lnTo>
                    <a:pt x="147" y="148"/>
                  </a:lnTo>
                  <a:lnTo>
                    <a:pt x="149" y="150"/>
                  </a:lnTo>
                  <a:lnTo>
                    <a:pt x="135" y="159"/>
                  </a:lnTo>
                  <a:lnTo>
                    <a:pt x="133" y="157"/>
                  </a:lnTo>
                  <a:close/>
                  <a:moveTo>
                    <a:pt x="119" y="167"/>
                  </a:moveTo>
                  <a:lnTo>
                    <a:pt x="119" y="166"/>
                  </a:lnTo>
                  <a:lnTo>
                    <a:pt x="133" y="157"/>
                  </a:lnTo>
                  <a:lnTo>
                    <a:pt x="135" y="159"/>
                  </a:lnTo>
                  <a:lnTo>
                    <a:pt x="121" y="167"/>
                  </a:lnTo>
                  <a:lnTo>
                    <a:pt x="119" y="167"/>
                  </a:lnTo>
                  <a:close/>
                  <a:moveTo>
                    <a:pt x="121" y="167"/>
                  </a:moveTo>
                  <a:lnTo>
                    <a:pt x="121" y="167"/>
                  </a:lnTo>
                  <a:lnTo>
                    <a:pt x="119" y="167"/>
                  </a:lnTo>
                  <a:lnTo>
                    <a:pt x="121" y="167"/>
                  </a:lnTo>
                  <a:close/>
                  <a:moveTo>
                    <a:pt x="105" y="174"/>
                  </a:moveTo>
                  <a:lnTo>
                    <a:pt x="105" y="171"/>
                  </a:lnTo>
                  <a:lnTo>
                    <a:pt x="119" y="166"/>
                  </a:lnTo>
                  <a:lnTo>
                    <a:pt x="119" y="167"/>
                  </a:lnTo>
                  <a:lnTo>
                    <a:pt x="105" y="174"/>
                  </a:lnTo>
                  <a:close/>
                  <a:moveTo>
                    <a:pt x="105" y="174"/>
                  </a:moveTo>
                  <a:lnTo>
                    <a:pt x="105" y="174"/>
                  </a:lnTo>
                  <a:close/>
                  <a:moveTo>
                    <a:pt x="87" y="176"/>
                  </a:moveTo>
                  <a:lnTo>
                    <a:pt x="87" y="174"/>
                  </a:lnTo>
                  <a:lnTo>
                    <a:pt x="105" y="171"/>
                  </a:lnTo>
                  <a:lnTo>
                    <a:pt x="105" y="174"/>
                  </a:lnTo>
                  <a:lnTo>
                    <a:pt x="87" y="176"/>
                  </a:lnTo>
                  <a:close/>
                  <a:moveTo>
                    <a:pt x="87" y="176"/>
                  </a:moveTo>
                  <a:lnTo>
                    <a:pt x="87" y="176"/>
                  </a:lnTo>
                  <a:close/>
                  <a:moveTo>
                    <a:pt x="70" y="174"/>
                  </a:moveTo>
                  <a:lnTo>
                    <a:pt x="70" y="171"/>
                  </a:lnTo>
                  <a:lnTo>
                    <a:pt x="87" y="174"/>
                  </a:lnTo>
                  <a:lnTo>
                    <a:pt x="87" y="176"/>
                  </a:lnTo>
                  <a:lnTo>
                    <a:pt x="70" y="174"/>
                  </a:lnTo>
                  <a:close/>
                  <a:moveTo>
                    <a:pt x="70" y="174"/>
                  </a:moveTo>
                  <a:lnTo>
                    <a:pt x="70" y="174"/>
                  </a:lnTo>
                  <a:close/>
                  <a:moveTo>
                    <a:pt x="53" y="167"/>
                  </a:moveTo>
                  <a:lnTo>
                    <a:pt x="54" y="166"/>
                  </a:lnTo>
                  <a:lnTo>
                    <a:pt x="70" y="171"/>
                  </a:lnTo>
                  <a:lnTo>
                    <a:pt x="70" y="174"/>
                  </a:lnTo>
                  <a:lnTo>
                    <a:pt x="53" y="167"/>
                  </a:lnTo>
                  <a:close/>
                  <a:moveTo>
                    <a:pt x="53" y="167"/>
                  </a:moveTo>
                  <a:lnTo>
                    <a:pt x="53" y="167"/>
                  </a:lnTo>
                  <a:close/>
                  <a:moveTo>
                    <a:pt x="39" y="159"/>
                  </a:moveTo>
                  <a:lnTo>
                    <a:pt x="40" y="157"/>
                  </a:lnTo>
                  <a:lnTo>
                    <a:pt x="54" y="166"/>
                  </a:lnTo>
                  <a:lnTo>
                    <a:pt x="53" y="167"/>
                  </a:lnTo>
                  <a:lnTo>
                    <a:pt x="39" y="159"/>
                  </a:lnTo>
                  <a:close/>
                  <a:moveTo>
                    <a:pt x="39" y="159"/>
                  </a:moveTo>
                  <a:lnTo>
                    <a:pt x="39" y="159"/>
                  </a:lnTo>
                  <a:close/>
                  <a:moveTo>
                    <a:pt x="26" y="150"/>
                  </a:moveTo>
                  <a:lnTo>
                    <a:pt x="28" y="148"/>
                  </a:lnTo>
                  <a:lnTo>
                    <a:pt x="40" y="157"/>
                  </a:lnTo>
                  <a:lnTo>
                    <a:pt x="39" y="159"/>
                  </a:lnTo>
                  <a:lnTo>
                    <a:pt x="26" y="150"/>
                  </a:lnTo>
                  <a:close/>
                  <a:moveTo>
                    <a:pt x="26" y="150"/>
                  </a:moveTo>
                  <a:lnTo>
                    <a:pt x="26" y="150"/>
                  </a:lnTo>
                  <a:close/>
                  <a:moveTo>
                    <a:pt x="14" y="136"/>
                  </a:moveTo>
                  <a:lnTo>
                    <a:pt x="18" y="134"/>
                  </a:lnTo>
                  <a:lnTo>
                    <a:pt x="28" y="148"/>
                  </a:lnTo>
                  <a:lnTo>
                    <a:pt x="26" y="150"/>
                  </a:lnTo>
                  <a:lnTo>
                    <a:pt x="14" y="136"/>
                  </a:lnTo>
                  <a:close/>
                  <a:moveTo>
                    <a:pt x="14" y="136"/>
                  </a:moveTo>
                  <a:lnTo>
                    <a:pt x="14" y="136"/>
                  </a:lnTo>
                  <a:close/>
                  <a:moveTo>
                    <a:pt x="11" y="120"/>
                  </a:moveTo>
                  <a:lnTo>
                    <a:pt x="18" y="134"/>
                  </a:lnTo>
                  <a:lnTo>
                    <a:pt x="14" y="136"/>
                  </a:lnTo>
                  <a:lnTo>
                    <a:pt x="9" y="120"/>
                  </a:lnTo>
                  <a:lnTo>
                    <a:pt x="11" y="120"/>
                  </a:lnTo>
                  <a:close/>
                  <a:moveTo>
                    <a:pt x="4" y="106"/>
                  </a:moveTo>
                  <a:lnTo>
                    <a:pt x="5" y="105"/>
                  </a:lnTo>
                  <a:lnTo>
                    <a:pt x="11" y="120"/>
                  </a:lnTo>
                  <a:lnTo>
                    <a:pt x="9" y="120"/>
                  </a:lnTo>
                  <a:lnTo>
                    <a:pt x="4" y="106"/>
                  </a:lnTo>
                  <a:close/>
                  <a:moveTo>
                    <a:pt x="4" y="106"/>
                  </a:moveTo>
                  <a:lnTo>
                    <a:pt x="4" y="106"/>
                  </a:lnTo>
                  <a:close/>
                  <a:moveTo>
                    <a:pt x="4" y="89"/>
                  </a:moveTo>
                  <a:lnTo>
                    <a:pt x="5" y="106"/>
                  </a:lnTo>
                  <a:lnTo>
                    <a:pt x="4" y="106"/>
                  </a:lnTo>
                  <a:lnTo>
                    <a:pt x="0" y="89"/>
                  </a:lnTo>
                  <a:lnTo>
                    <a:pt x="4" y="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183" name="Freeform 184"/>
            <p:cNvSpPr>
              <a:spLocks/>
            </p:cNvSpPr>
            <p:nvPr/>
          </p:nvSpPr>
          <p:spPr bwMode="auto">
            <a:xfrm>
              <a:off x="5214" y="3573"/>
              <a:ext cx="86" cy="86"/>
            </a:xfrm>
            <a:custGeom>
              <a:avLst/>
              <a:gdLst>
                <a:gd name="T0" fmla="*/ 0 w 171"/>
                <a:gd name="T1" fmla="*/ 2 h 172"/>
                <a:gd name="T2" fmla="*/ 1 w 171"/>
                <a:gd name="T3" fmla="*/ 2 h 172"/>
                <a:gd name="T4" fmla="*/ 1 w 171"/>
                <a:gd name="T5" fmla="*/ 1 h 172"/>
                <a:gd name="T6" fmla="*/ 1 w 171"/>
                <a:gd name="T7" fmla="*/ 1 h 172"/>
                <a:gd name="T8" fmla="*/ 1 w 171"/>
                <a:gd name="T9" fmla="*/ 1 h 172"/>
                <a:gd name="T10" fmla="*/ 1 w 171"/>
                <a:gd name="T11" fmla="*/ 1 h 172"/>
                <a:gd name="T12" fmla="*/ 1 w 171"/>
                <a:gd name="T13" fmla="*/ 1 h 172"/>
                <a:gd name="T14" fmla="*/ 2 w 171"/>
                <a:gd name="T15" fmla="*/ 1 h 172"/>
                <a:gd name="T16" fmla="*/ 2 w 171"/>
                <a:gd name="T17" fmla="*/ 0 h 172"/>
                <a:gd name="T18" fmla="*/ 2 w 171"/>
                <a:gd name="T19" fmla="*/ 1 h 172"/>
                <a:gd name="T20" fmla="*/ 2 w 171"/>
                <a:gd name="T21" fmla="*/ 1 h 172"/>
                <a:gd name="T22" fmla="*/ 3 w 171"/>
                <a:gd name="T23" fmla="*/ 1 h 172"/>
                <a:gd name="T24" fmla="*/ 3 w 171"/>
                <a:gd name="T25" fmla="*/ 1 h 172"/>
                <a:gd name="T26" fmla="*/ 3 w 171"/>
                <a:gd name="T27" fmla="*/ 1 h 172"/>
                <a:gd name="T28" fmla="*/ 3 w 171"/>
                <a:gd name="T29" fmla="*/ 1 h 172"/>
                <a:gd name="T30" fmla="*/ 3 w 171"/>
                <a:gd name="T31" fmla="*/ 2 h 172"/>
                <a:gd name="T32" fmla="*/ 3 w 171"/>
                <a:gd name="T33" fmla="*/ 2 h 172"/>
                <a:gd name="T34" fmla="*/ 3 w 171"/>
                <a:gd name="T35" fmla="*/ 2 h 172"/>
                <a:gd name="T36" fmla="*/ 3 w 171"/>
                <a:gd name="T37" fmla="*/ 2 h 172"/>
                <a:gd name="T38" fmla="*/ 3 w 171"/>
                <a:gd name="T39" fmla="*/ 3 h 172"/>
                <a:gd name="T40" fmla="*/ 3 w 171"/>
                <a:gd name="T41" fmla="*/ 3 h 172"/>
                <a:gd name="T42" fmla="*/ 3 w 171"/>
                <a:gd name="T43" fmla="*/ 3 h 172"/>
                <a:gd name="T44" fmla="*/ 2 w 171"/>
                <a:gd name="T45" fmla="*/ 3 h 172"/>
                <a:gd name="T46" fmla="*/ 2 w 171"/>
                <a:gd name="T47" fmla="*/ 3 h 172"/>
                <a:gd name="T48" fmla="*/ 2 w 171"/>
                <a:gd name="T49" fmla="*/ 3 h 172"/>
                <a:gd name="T50" fmla="*/ 2 w 171"/>
                <a:gd name="T51" fmla="*/ 3 h 172"/>
                <a:gd name="T52" fmla="*/ 1 w 171"/>
                <a:gd name="T53" fmla="*/ 3 h 172"/>
                <a:gd name="T54" fmla="*/ 1 w 171"/>
                <a:gd name="T55" fmla="*/ 3 h 172"/>
                <a:gd name="T56" fmla="*/ 1 w 171"/>
                <a:gd name="T57" fmla="*/ 3 h 172"/>
                <a:gd name="T58" fmla="*/ 1 w 171"/>
                <a:gd name="T59" fmla="*/ 3 h 172"/>
                <a:gd name="T60" fmla="*/ 1 w 171"/>
                <a:gd name="T61" fmla="*/ 2 h 172"/>
                <a:gd name="T62" fmla="*/ 1 w 171"/>
                <a:gd name="T63" fmla="*/ 2 h 172"/>
                <a:gd name="T64" fmla="*/ 0 w 171"/>
                <a:gd name="T65" fmla="*/ 2 h 17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71" h="172">
                  <a:moveTo>
                    <a:pt x="0" y="87"/>
                  </a:moveTo>
                  <a:lnTo>
                    <a:pt x="2" y="69"/>
                  </a:lnTo>
                  <a:lnTo>
                    <a:pt x="9" y="52"/>
                  </a:lnTo>
                  <a:lnTo>
                    <a:pt x="14" y="38"/>
                  </a:lnTo>
                  <a:lnTo>
                    <a:pt x="26" y="26"/>
                  </a:lnTo>
                  <a:lnTo>
                    <a:pt x="37" y="14"/>
                  </a:lnTo>
                  <a:lnTo>
                    <a:pt x="51" y="8"/>
                  </a:lnTo>
                  <a:lnTo>
                    <a:pt x="68" y="3"/>
                  </a:lnTo>
                  <a:lnTo>
                    <a:pt x="86" y="0"/>
                  </a:lnTo>
                  <a:lnTo>
                    <a:pt x="103" y="3"/>
                  </a:lnTo>
                  <a:lnTo>
                    <a:pt x="117" y="8"/>
                  </a:lnTo>
                  <a:lnTo>
                    <a:pt x="131" y="14"/>
                  </a:lnTo>
                  <a:lnTo>
                    <a:pt x="147" y="26"/>
                  </a:lnTo>
                  <a:lnTo>
                    <a:pt x="155" y="38"/>
                  </a:lnTo>
                  <a:lnTo>
                    <a:pt x="164" y="52"/>
                  </a:lnTo>
                  <a:lnTo>
                    <a:pt x="169" y="69"/>
                  </a:lnTo>
                  <a:lnTo>
                    <a:pt x="171" y="87"/>
                  </a:lnTo>
                  <a:lnTo>
                    <a:pt x="169" y="104"/>
                  </a:lnTo>
                  <a:lnTo>
                    <a:pt x="164" y="118"/>
                  </a:lnTo>
                  <a:lnTo>
                    <a:pt x="155" y="132"/>
                  </a:lnTo>
                  <a:lnTo>
                    <a:pt x="147" y="148"/>
                  </a:lnTo>
                  <a:lnTo>
                    <a:pt x="131" y="155"/>
                  </a:lnTo>
                  <a:lnTo>
                    <a:pt x="117" y="164"/>
                  </a:lnTo>
                  <a:lnTo>
                    <a:pt x="103" y="171"/>
                  </a:lnTo>
                  <a:lnTo>
                    <a:pt x="86" y="172"/>
                  </a:lnTo>
                  <a:lnTo>
                    <a:pt x="68" y="171"/>
                  </a:lnTo>
                  <a:lnTo>
                    <a:pt x="51" y="164"/>
                  </a:lnTo>
                  <a:lnTo>
                    <a:pt x="37" y="155"/>
                  </a:lnTo>
                  <a:lnTo>
                    <a:pt x="26" y="148"/>
                  </a:lnTo>
                  <a:lnTo>
                    <a:pt x="14" y="132"/>
                  </a:lnTo>
                  <a:lnTo>
                    <a:pt x="9" y="118"/>
                  </a:lnTo>
                  <a:lnTo>
                    <a:pt x="2" y="104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184" name="Freeform 185"/>
            <p:cNvSpPr>
              <a:spLocks noEditPoints="1"/>
            </p:cNvSpPr>
            <p:nvPr/>
          </p:nvSpPr>
          <p:spPr bwMode="auto">
            <a:xfrm>
              <a:off x="5214" y="3572"/>
              <a:ext cx="87" cy="88"/>
            </a:xfrm>
            <a:custGeom>
              <a:avLst/>
              <a:gdLst>
                <a:gd name="T0" fmla="*/ 0 w 175"/>
                <a:gd name="T1" fmla="*/ 2 h 176"/>
                <a:gd name="T2" fmla="*/ 0 w 175"/>
                <a:gd name="T3" fmla="*/ 2 h 176"/>
                <a:gd name="T4" fmla="*/ 0 w 175"/>
                <a:gd name="T5" fmla="*/ 1 h 176"/>
                <a:gd name="T6" fmla="*/ 0 w 175"/>
                <a:gd name="T7" fmla="*/ 1 h 176"/>
                <a:gd name="T8" fmla="*/ 0 w 175"/>
                <a:gd name="T9" fmla="*/ 1 h 176"/>
                <a:gd name="T10" fmla="*/ 0 w 175"/>
                <a:gd name="T11" fmla="*/ 1 h 176"/>
                <a:gd name="T12" fmla="*/ 0 w 175"/>
                <a:gd name="T13" fmla="*/ 1 h 176"/>
                <a:gd name="T14" fmla="*/ 0 w 175"/>
                <a:gd name="T15" fmla="*/ 1 h 176"/>
                <a:gd name="T16" fmla="*/ 0 w 175"/>
                <a:gd name="T17" fmla="*/ 1 h 176"/>
                <a:gd name="T18" fmla="*/ 0 w 175"/>
                <a:gd name="T19" fmla="*/ 1 h 176"/>
                <a:gd name="T20" fmla="*/ 0 w 175"/>
                <a:gd name="T21" fmla="*/ 1 h 176"/>
                <a:gd name="T22" fmla="*/ 1 w 175"/>
                <a:gd name="T23" fmla="*/ 1 h 176"/>
                <a:gd name="T24" fmla="*/ 1 w 175"/>
                <a:gd name="T25" fmla="*/ 1 h 176"/>
                <a:gd name="T26" fmla="*/ 1 w 175"/>
                <a:gd name="T27" fmla="*/ 0 h 176"/>
                <a:gd name="T28" fmla="*/ 1 w 175"/>
                <a:gd name="T29" fmla="*/ 0 h 176"/>
                <a:gd name="T30" fmla="*/ 1 w 175"/>
                <a:gd name="T31" fmla="*/ 1 h 176"/>
                <a:gd name="T32" fmla="*/ 1 w 175"/>
                <a:gd name="T33" fmla="*/ 1 h 176"/>
                <a:gd name="T34" fmla="*/ 1 w 175"/>
                <a:gd name="T35" fmla="*/ 1 h 176"/>
                <a:gd name="T36" fmla="*/ 2 w 175"/>
                <a:gd name="T37" fmla="*/ 1 h 176"/>
                <a:gd name="T38" fmla="*/ 2 w 175"/>
                <a:gd name="T39" fmla="*/ 1 h 176"/>
                <a:gd name="T40" fmla="*/ 2 w 175"/>
                <a:gd name="T41" fmla="*/ 1 h 176"/>
                <a:gd name="T42" fmla="*/ 2 w 175"/>
                <a:gd name="T43" fmla="*/ 1 h 176"/>
                <a:gd name="T44" fmla="*/ 2 w 175"/>
                <a:gd name="T45" fmla="*/ 1 h 176"/>
                <a:gd name="T46" fmla="*/ 2 w 175"/>
                <a:gd name="T47" fmla="*/ 1 h 176"/>
                <a:gd name="T48" fmla="*/ 2 w 175"/>
                <a:gd name="T49" fmla="*/ 1 h 176"/>
                <a:gd name="T50" fmla="*/ 2 w 175"/>
                <a:gd name="T51" fmla="*/ 1 h 176"/>
                <a:gd name="T52" fmla="*/ 2 w 175"/>
                <a:gd name="T53" fmla="*/ 2 h 176"/>
                <a:gd name="T54" fmla="*/ 2 w 175"/>
                <a:gd name="T55" fmla="*/ 2 h 176"/>
                <a:gd name="T56" fmla="*/ 2 w 175"/>
                <a:gd name="T57" fmla="*/ 2 h 176"/>
                <a:gd name="T58" fmla="*/ 2 w 175"/>
                <a:gd name="T59" fmla="*/ 2 h 176"/>
                <a:gd name="T60" fmla="*/ 2 w 175"/>
                <a:gd name="T61" fmla="*/ 2 h 176"/>
                <a:gd name="T62" fmla="*/ 2 w 175"/>
                <a:gd name="T63" fmla="*/ 2 h 176"/>
                <a:gd name="T64" fmla="*/ 2 w 175"/>
                <a:gd name="T65" fmla="*/ 2 h 176"/>
                <a:gd name="T66" fmla="*/ 2 w 175"/>
                <a:gd name="T67" fmla="*/ 2 h 176"/>
                <a:gd name="T68" fmla="*/ 2 w 175"/>
                <a:gd name="T69" fmla="*/ 3 h 176"/>
                <a:gd name="T70" fmla="*/ 2 w 175"/>
                <a:gd name="T71" fmla="*/ 3 h 176"/>
                <a:gd name="T72" fmla="*/ 2 w 175"/>
                <a:gd name="T73" fmla="*/ 3 h 176"/>
                <a:gd name="T74" fmla="*/ 2 w 175"/>
                <a:gd name="T75" fmla="*/ 3 h 176"/>
                <a:gd name="T76" fmla="*/ 1 w 175"/>
                <a:gd name="T77" fmla="*/ 3 h 176"/>
                <a:gd name="T78" fmla="*/ 1 w 175"/>
                <a:gd name="T79" fmla="*/ 3 h 176"/>
                <a:gd name="T80" fmla="*/ 1 w 175"/>
                <a:gd name="T81" fmla="*/ 3 h 176"/>
                <a:gd name="T82" fmla="*/ 1 w 175"/>
                <a:gd name="T83" fmla="*/ 3 h 176"/>
                <a:gd name="T84" fmla="*/ 1 w 175"/>
                <a:gd name="T85" fmla="*/ 3 h 176"/>
                <a:gd name="T86" fmla="*/ 1 w 175"/>
                <a:gd name="T87" fmla="*/ 3 h 176"/>
                <a:gd name="T88" fmla="*/ 1 w 175"/>
                <a:gd name="T89" fmla="*/ 3 h 176"/>
                <a:gd name="T90" fmla="*/ 1 w 175"/>
                <a:gd name="T91" fmla="*/ 3 h 176"/>
                <a:gd name="T92" fmla="*/ 0 w 175"/>
                <a:gd name="T93" fmla="*/ 3 h 176"/>
                <a:gd name="T94" fmla="*/ 0 w 175"/>
                <a:gd name="T95" fmla="*/ 3 h 176"/>
                <a:gd name="T96" fmla="*/ 0 w 175"/>
                <a:gd name="T97" fmla="*/ 3 h 176"/>
                <a:gd name="T98" fmla="*/ 0 w 175"/>
                <a:gd name="T99" fmla="*/ 3 h 176"/>
                <a:gd name="T100" fmla="*/ 0 w 175"/>
                <a:gd name="T101" fmla="*/ 3 h 176"/>
                <a:gd name="T102" fmla="*/ 0 w 175"/>
                <a:gd name="T103" fmla="*/ 3 h 176"/>
                <a:gd name="T104" fmla="*/ 0 w 175"/>
                <a:gd name="T105" fmla="*/ 3 h 176"/>
                <a:gd name="T106" fmla="*/ 0 w 175"/>
                <a:gd name="T107" fmla="*/ 3 h 176"/>
                <a:gd name="T108" fmla="*/ 0 w 175"/>
                <a:gd name="T109" fmla="*/ 2 h 176"/>
                <a:gd name="T110" fmla="*/ 0 w 175"/>
                <a:gd name="T111" fmla="*/ 2 h 176"/>
                <a:gd name="T112" fmla="*/ 0 w 175"/>
                <a:gd name="T113" fmla="*/ 2 h 176"/>
                <a:gd name="T114" fmla="*/ 0 w 175"/>
                <a:gd name="T115" fmla="*/ 2 h 17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75" h="176">
                  <a:moveTo>
                    <a:pt x="4" y="71"/>
                  </a:moveTo>
                  <a:lnTo>
                    <a:pt x="5" y="71"/>
                  </a:lnTo>
                  <a:lnTo>
                    <a:pt x="4" y="89"/>
                  </a:lnTo>
                  <a:lnTo>
                    <a:pt x="0" y="89"/>
                  </a:lnTo>
                  <a:lnTo>
                    <a:pt x="4" y="71"/>
                  </a:lnTo>
                  <a:close/>
                  <a:moveTo>
                    <a:pt x="4" y="71"/>
                  </a:moveTo>
                  <a:lnTo>
                    <a:pt x="4" y="71"/>
                  </a:lnTo>
                  <a:close/>
                  <a:moveTo>
                    <a:pt x="9" y="54"/>
                  </a:moveTo>
                  <a:lnTo>
                    <a:pt x="12" y="54"/>
                  </a:lnTo>
                  <a:lnTo>
                    <a:pt x="5" y="71"/>
                  </a:lnTo>
                  <a:lnTo>
                    <a:pt x="4" y="71"/>
                  </a:lnTo>
                  <a:lnTo>
                    <a:pt x="9" y="54"/>
                  </a:lnTo>
                  <a:close/>
                  <a:moveTo>
                    <a:pt x="9" y="54"/>
                  </a:moveTo>
                  <a:lnTo>
                    <a:pt x="9" y="54"/>
                  </a:lnTo>
                  <a:close/>
                  <a:moveTo>
                    <a:pt x="14" y="38"/>
                  </a:moveTo>
                  <a:lnTo>
                    <a:pt x="18" y="40"/>
                  </a:lnTo>
                  <a:lnTo>
                    <a:pt x="11" y="54"/>
                  </a:lnTo>
                  <a:lnTo>
                    <a:pt x="9" y="54"/>
                  </a:lnTo>
                  <a:lnTo>
                    <a:pt x="14" y="38"/>
                  </a:lnTo>
                  <a:close/>
                  <a:moveTo>
                    <a:pt x="14" y="38"/>
                  </a:moveTo>
                  <a:lnTo>
                    <a:pt x="14" y="38"/>
                  </a:lnTo>
                  <a:close/>
                  <a:moveTo>
                    <a:pt x="28" y="28"/>
                  </a:moveTo>
                  <a:lnTo>
                    <a:pt x="18" y="40"/>
                  </a:lnTo>
                  <a:lnTo>
                    <a:pt x="14" y="38"/>
                  </a:lnTo>
                  <a:lnTo>
                    <a:pt x="26" y="26"/>
                  </a:lnTo>
                  <a:lnTo>
                    <a:pt x="28" y="28"/>
                  </a:lnTo>
                  <a:close/>
                  <a:moveTo>
                    <a:pt x="39" y="16"/>
                  </a:moveTo>
                  <a:lnTo>
                    <a:pt x="40" y="17"/>
                  </a:lnTo>
                  <a:lnTo>
                    <a:pt x="28" y="28"/>
                  </a:lnTo>
                  <a:lnTo>
                    <a:pt x="26" y="26"/>
                  </a:lnTo>
                  <a:lnTo>
                    <a:pt x="39" y="16"/>
                  </a:lnTo>
                  <a:close/>
                  <a:moveTo>
                    <a:pt x="39" y="16"/>
                  </a:moveTo>
                  <a:lnTo>
                    <a:pt x="39" y="16"/>
                  </a:lnTo>
                  <a:close/>
                  <a:moveTo>
                    <a:pt x="53" y="9"/>
                  </a:moveTo>
                  <a:lnTo>
                    <a:pt x="54" y="12"/>
                  </a:lnTo>
                  <a:lnTo>
                    <a:pt x="39" y="17"/>
                  </a:lnTo>
                  <a:lnTo>
                    <a:pt x="39" y="16"/>
                  </a:lnTo>
                  <a:lnTo>
                    <a:pt x="53" y="9"/>
                  </a:lnTo>
                  <a:close/>
                  <a:moveTo>
                    <a:pt x="53" y="9"/>
                  </a:moveTo>
                  <a:lnTo>
                    <a:pt x="53" y="9"/>
                  </a:lnTo>
                  <a:close/>
                  <a:moveTo>
                    <a:pt x="70" y="3"/>
                  </a:moveTo>
                  <a:lnTo>
                    <a:pt x="72" y="5"/>
                  </a:lnTo>
                  <a:lnTo>
                    <a:pt x="54" y="12"/>
                  </a:lnTo>
                  <a:lnTo>
                    <a:pt x="53" y="9"/>
                  </a:lnTo>
                  <a:lnTo>
                    <a:pt x="70" y="3"/>
                  </a:lnTo>
                  <a:close/>
                  <a:moveTo>
                    <a:pt x="70" y="3"/>
                  </a:moveTo>
                  <a:lnTo>
                    <a:pt x="70" y="3"/>
                  </a:lnTo>
                  <a:close/>
                  <a:moveTo>
                    <a:pt x="88" y="0"/>
                  </a:moveTo>
                  <a:lnTo>
                    <a:pt x="88" y="3"/>
                  </a:lnTo>
                  <a:lnTo>
                    <a:pt x="70" y="5"/>
                  </a:lnTo>
                  <a:lnTo>
                    <a:pt x="70" y="3"/>
                  </a:lnTo>
                  <a:lnTo>
                    <a:pt x="88" y="0"/>
                  </a:lnTo>
                  <a:close/>
                  <a:moveTo>
                    <a:pt x="88" y="0"/>
                  </a:moveTo>
                  <a:lnTo>
                    <a:pt x="88" y="0"/>
                  </a:lnTo>
                  <a:close/>
                  <a:moveTo>
                    <a:pt x="105" y="3"/>
                  </a:moveTo>
                  <a:lnTo>
                    <a:pt x="105" y="5"/>
                  </a:lnTo>
                  <a:lnTo>
                    <a:pt x="88" y="3"/>
                  </a:lnTo>
                  <a:lnTo>
                    <a:pt x="88" y="0"/>
                  </a:lnTo>
                  <a:lnTo>
                    <a:pt x="105" y="3"/>
                  </a:lnTo>
                  <a:close/>
                  <a:moveTo>
                    <a:pt x="105" y="3"/>
                  </a:moveTo>
                  <a:lnTo>
                    <a:pt x="105" y="3"/>
                  </a:lnTo>
                  <a:close/>
                  <a:moveTo>
                    <a:pt x="119" y="12"/>
                  </a:moveTo>
                  <a:lnTo>
                    <a:pt x="105" y="5"/>
                  </a:lnTo>
                  <a:lnTo>
                    <a:pt x="105" y="3"/>
                  </a:lnTo>
                  <a:lnTo>
                    <a:pt x="121" y="9"/>
                  </a:lnTo>
                  <a:lnTo>
                    <a:pt x="119" y="12"/>
                  </a:lnTo>
                  <a:close/>
                  <a:moveTo>
                    <a:pt x="135" y="16"/>
                  </a:moveTo>
                  <a:lnTo>
                    <a:pt x="133" y="17"/>
                  </a:lnTo>
                  <a:lnTo>
                    <a:pt x="119" y="12"/>
                  </a:lnTo>
                  <a:lnTo>
                    <a:pt x="121" y="9"/>
                  </a:lnTo>
                  <a:lnTo>
                    <a:pt x="135" y="16"/>
                  </a:lnTo>
                  <a:close/>
                  <a:moveTo>
                    <a:pt x="135" y="16"/>
                  </a:moveTo>
                  <a:lnTo>
                    <a:pt x="135" y="16"/>
                  </a:lnTo>
                  <a:close/>
                  <a:moveTo>
                    <a:pt x="149" y="26"/>
                  </a:moveTo>
                  <a:lnTo>
                    <a:pt x="147" y="30"/>
                  </a:lnTo>
                  <a:lnTo>
                    <a:pt x="133" y="17"/>
                  </a:lnTo>
                  <a:lnTo>
                    <a:pt x="135" y="16"/>
                  </a:lnTo>
                  <a:lnTo>
                    <a:pt x="149" y="26"/>
                  </a:lnTo>
                  <a:close/>
                  <a:moveTo>
                    <a:pt x="149" y="26"/>
                  </a:moveTo>
                  <a:lnTo>
                    <a:pt x="149" y="26"/>
                  </a:lnTo>
                  <a:close/>
                  <a:moveTo>
                    <a:pt x="157" y="38"/>
                  </a:moveTo>
                  <a:lnTo>
                    <a:pt x="156" y="40"/>
                  </a:lnTo>
                  <a:lnTo>
                    <a:pt x="147" y="28"/>
                  </a:lnTo>
                  <a:lnTo>
                    <a:pt x="149" y="26"/>
                  </a:lnTo>
                  <a:lnTo>
                    <a:pt x="157" y="38"/>
                  </a:lnTo>
                  <a:close/>
                  <a:moveTo>
                    <a:pt x="157" y="38"/>
                  </a:moveTo>
                  <a:lnTo>
                    <a:pt x="157" y="38"/>
                  </a:lnTo>
                  <a:close/>
                  <a:moveTo>
                    <a:pt x="166" y="54"/>
                  </a:moveTo>
                  <a:lnTo>
                    <a:pt x="164" y="54"/>
                  </a:lnTo>
                  <a:lnTo>
                    <a:pt x="156" y="40"/>
                  </a:lnTo>
                  <a:lnTo>
                    <a:pt x="157" y="38"/>
                  </a:lnTo>
                  <a:lnTo>
                    <a:pt x="166" y="52"/>
                  </a:lnTo>
                  <a:lnTo>
                    <a:pt x="166" y="54"/>
                  </a:lnTo>
                  <a:close/>
                  <a:moveTo>
                    <a:pt x="166" y="52"/>
                  </a:moveTo>
                  <a:lnTo>
                    <a:pt x="166" y="52"/>
                  </a:lnTo>
                  <a:lnTo>
                    <a:pt x="166" y="54"/>
                  </a:lnTo>
                  <a:lnTo>
                    <a:pt x="166" y="52"/>
                  </a:lnTo>
                  <a:close/>
                  <a:moveTo>
                    <a:pt x="173" y="71"/>
                  </a:moveTo>
                  <a:lnTo>
                    <a:pt x="170" y="71"/>
                  </a:lnTo>
                  <a:lnTo>
                    <a:pt x="164" y="54"/>
                  </a:lnTo>
                  <a:lnTo>
                    <a:pt x="166" y="54"/>
                  </a:lnTo>
                  <a:lnTo>
                    <a:pt x="173" y="71"/>
                  </a:lnTo>
                  <a:close/>
                  <a:moveTo>
                    <a:pt x="173" y="71"/>
                  </a:moveTo>
                  <a:lnTo>
                    <a:pt x="173" y="71"/>
                  </a:lnTo>
                  <a:close/>
                  <a:moveTo>
                    <a:pt x="175" y="89"/>
                  </a:moveTo>
                  <a:lnTo>
                    <a:pt x="173" y="89"/>
                  </a:lnTo>
                  <a:lnTo>
                    <a:pt x="170" y="71"/>
                  </a:lnTo>
                  <a:lnTo>
                    <a:pt x="173" y="71"/>
                  </a:lnTo>
                  <a:lnTo>
                    <a:pt x="175" y="89"/>
                  </a:lnTo>
                  <a:close/>
                  <a:moveTo>
                    <a:pt x="175" y="89"/>
                  </a:moveTo>
                  <a:lnTo>
                    <a:pt x="175" y="89"/>
                  </a:lnTo>
                  <a:close/>
                  <a:moveTo>
                    <a:pt x="173" y="106"/>
                  </a:moveTo>
                  <a:lnTo>
                    <a:pt x="170" y="106"/>
                  </a:lnTo>
                  <a:lnTo>
                    <a:pt x="173" y="89"/>
                  </a:lnTo>
                  <a:lnTo>
                    <a:pt x="175" y="89"/>
                  </a:lnTo>
                  <a:lnTo>
                    <a:pt x="173" y="106"/>
                  </a:lnTo>
                  <a:close/>
                  <a:moveTo>
                    <a:pt x="173" y="106"/>
                  </a:moveTo>
                  <a:lnTo>
                    <a:pt x="173" y="106"/>
                  </a:lnTo>
                  <a:close/>
                  <a:moveTo>
                    <a:pt x="166" y="120"/>
                  </a:moveTo>
                  <a:lnTo>
                    <a:pt x="164" y="120"/>
                  </a:lnTo>
                  <a:lnTo>
                    <a:pt x="170" y="105"/>
                  </a:lnTo>
                  <a:lnTo>
                    <a:pt x="173" y="106"/>
                  </a:lnTo>
                  <a:lnTo>
                    <a:pt x="166" y="120"/>
                  </a:lnTo>
                  <a:close/>
                  <a:moveTo>
                    <a:pt x="166" y="120"/>
                  </a:moveTo>
                  <a:lnTo>
                    <a:pt x="166" y="120"/>
                  </a:lnTo>
                  <a:close/>
                  <a:moveTo>
                    <a:pt x="157" y="136"/>
                  </a:moveTo>
                  <a:lnTo>
                    <a:pt x="156" y="134"/>
                  </a:lnTo>
                  <a:lnTo>
                    <a:pt x="164" y="120"/>
                  </a:lnTo>
                  <a:lnTo>
                    <a:pt x="166" y="120"/>
                  </a:lnTo>
                  <a:lnTo>
                    <a:pt x="157" y="136"/>
                  </a:lnTo>
                  <a:close/>
                  <a:moveTo>
                    <a:pt x="149" y="150"/>
                  </a:moveTo>
                  <a:lnTo>
                    <a:pt x="147" y="148"/>
                  </a:lnTo>
                  <a:lnTo>
                    <a:pt x="156" y="134"/>
                  </a:lnTo>
                  <a:lnTo>
                    <a:pt x="157" y="136"/>
                  </a:lnTo>
                  <a:lnTo>
                    <a:pt x="149" y="150"/>
                  </a:lnTo>
                  <a:close/>
                  <a:moveTo>
                    <a:pt x="149" y="150"/>
                  </a:moveTo>
                  <a:lnTo>
                    <a:pt x="149" y="150"/>
                  </a:lnTo>
                  <a:close/>
                  <a:moveTo>
                    <a:pt x="133" y="157"/>
                  </a:moveTo>
                  <a:lnTo>
                    <a:pt x="147" y="148"/>
                  </a:lnTo>
                  <a:lnTo>
                    <a:pt x="149" y="150"/>
                  </a:lnTo>
                  <a:lnTo>
                    <a:pt x="135" y="159"/>
                  </a:lnTo>
                  <a:lnTo>
                    <a:pt x="133" y="157"/>
                  </a:lnTo>
                  <a:close/>
                  <a:moveTo>
                    <a:pt x="121" y="167"/>
                  </a:moveTo>
                  <a:lnTo>
                    <a:pt x="119" y="166"/>
                  </a:lnTo>
                  <a:lnTo>
                    <a:pt x="133" y="157"/>
                  </a:lnTo>
                  <a:lnTo>
                    <a:pt x="135" y="159"/>
                  </a:lnTo>
                  <a:lnTo>
                    <a:pt x="121" y="167"/>
                  </a:lnTo>
                  <a:close/>
                  <a:moveTo>
                    <a:pt x="121" y="167"/>
                  </a:moveTo>
                  <a:lnTo>
                    <a:pt x="121" y="167"/>
                  </a:lnTo>
                  <a:close/>
                  <a:moveTo>
                    <a:pt x="105" y="174"/>
                  </a:moveTo>
                  <a:lnTo>
                    <a:pt x="105" y="171"/>
                  </a:lnTo>
                  <a:lnTo>
                    <a:pt x="119" y="166"/>
                  </a:lnTo>
                  <a:lnTo>
                    <a:pt x="121" y="167"/>
                  </a:lnTo>
                  <a:lnTo>
                    <a:pt x="105" y="174"/>
                  </a:lnTo>
                  <a:close/>
                  <a:moveTo>
                    <a:pt x="105" y="174"/>
                  </a:moveTo>
                  <a:lnTo>
                    <a:pt x="105" y="174"/>
                  </a:lnTo>
                  <a:close/>
                  <a:moveTo>
                    <a:pt x="88" y="176"/>
                  </a:moveTo>
                  <a:lnTo>
                    <a:pt x="88" y="174"/>
                  </a:lnTo>
                  <a:lnTo>
                    <a:pt x="105" y="171"/>
                  </a:lnTo>
                  <a:lnTo>
                    <a:pt x="105" y="174"/>
                  </a:lnTo>
                  <a:lnTo>
                    <a:pt x="88" y="176"/>
                  </a:lnTo>
                  <a:close/>
                  <a:moveTo>
                    <a:pt x="88" y="176"/>
                  </a:moveTo>
                  <a:lnTo>
                    <a:pt x="88" y="176"/>
                  </a:lnTo>
                  <a:close/>
                  <a:moveTo>
                    <a:pt x="70" y="174"/>
                  </a:moveTo>
                  <a:lnTo>
                    <a:pt x="70" y="171"/>
                  </a:lnTo>
                  <a:lnTo>
                    <a:pt x="88" y="174"/>
                  </a:lnTo>
                  <a:lnTo>
                    <a:pt x="88" y="176"/>
                  </a:lnTo>
                  <a:lnTo>
                    <a:pt x="70" y="174"/>
                  </a:lnTo>
                  <a:close/>
                  <a:moveTo>
                    <a:pt x="70" y="174"/>
                  </a:moveTo>
                  <a:lnTo>
                    <a:pt x="70" y="174"/>
                  </a:lnTo>
                  <a:close/>
                  <a:moveTo>
                    <a:pt x="53" y="167"/>
                  </a:moveTo>
                  <a:lnTo>
                    <a:pt x="54" y="166"/>
                  </a:lnTo>
                  <a:lnTo>
                    <a:pt x="72" y="171"/>
                  </a:lnTo>
                  <a:lnTo>
                    <a:pt x="70" y="174"/>
                  </a:lnTo>
                  <a:lnTo>
                    <a:pt x="53" y="167"/>
                  </a:lnTo>
                  <a:close/>
                  <a:moveTo>
                    <a:pt x="53" y="167"/>
                  </a:moveTo>
                  <a:lnTo>
                    <a:pt x="53" y="167"/>
                  </a:lnTo>
                  <a:close/>
                  <a:moveTo>
                    <a:pt x="39" y="159"/>
                  </a:moveTo>
                  <a:lnTo>
                    <a:pt x="40" y="157"/>
                  </a:lnTo>
                  <a:lnTo>
                    <a:pt x="54" y="166"/>
                  </a:lnTo>
                  <a:lnTo>
                    <a:pt x="53" y="167"/>
                  </a:lnTo>
                  <a:lnTo>
                    <a:pt x="39" y="159"/>
                  </a:lnTo>
                  <a:close/>
                  <a:moveTo>
                    <a:pt x="39" y="159"/>
                  </a:moveTo>
                  <a:lnTo>
                    <a:pt x="39" y="159"/>
                  </a:lnTo>
                  <a:close/>
                  <a:moveTo>
                    <a:pt x="26" y="150"/>
                  </a:moveTo>
                  <a:lnTo>
                    <a:pt x="28" y="148"/>
                  </a:lnTo>
                  <a:lnTo>
                    <a:pt x="40" y="157"/>
                  </a:lnTo>
                  <a:lnTo>
                    <a:pt x="39" y="159"/>
                  </a:lnTo>
                  <a:lnTo>
                    <a:pt x="26" y="150"/>
                  </a:lnTo>
                  <a:close/>
                  <a:moveTo>
                    <a:pt x="26" y="150"/>
                  </a:moveTo>
                  <a:lnTo>
                    <a:pt x="26" y="150"/>
                  </a:lnTo>
                  <a:close/>
                  <a:moveTo>
                    <a:pt x="14" y="136"/>
                  </a:moveTo>
                  <a:lnTo>
                    <a:pt x="18" y="134"/>
                  </a:lnTo>
                  <a:lnTo>
                    <a:pt x="28" y="148"/>
                  </a:lnTo>
                  <a:lnTo>
                    <a:pt x="26" y="150"/>
                  </a:lnTo>
                  <a:lnTo>
                    <a:pt x="14" y="136"/>
                  </a:lnTo>
                  <a:close/>
                  <a:moveTo>
                    <a:pt x="14" y="136"/>
                  </a:moveTo>
                  <a:lnTo>
                    <a:pt x="14" y="136"/>
                  </a:lnTo>
                  <a:close/>
                  <a:moveTo>
                    <a:pt x="11" y="120"/>
                  </a:moveTo>
                  <a:lnTo>
                    <a:pt x="18" y="134"/>
                  </a:lnTo>
                  <a:lnTo>
                    <a:pt x="14" y="136"/>
                  </a:lnTo>
                  <a:lnTo>
                    <a:pt x="9" y="120"/>
                  </a:lnTo>
                  <a:lnTo>
                    <a:pt x="11" y="120"/>
                  </a:lnTo>
                  <a:close/>
                  <a:moveTo>
                    <a:pt x="4" y="106"/>
                  </a:moveTo>
                  <a:lnTo>
                    <a:pt x="5" y="105"/>
                  </a:lnTo>
                  <a:lnTo>
                    <a:pt x="11" y="120"/>
                  </a:lnTo>
                  <a:lnTo>
                    <a:pt x="9" y="120"/>
                  </a:lnTo>
                  <a:lnTo>
                    <a:pt x="4" y="106"/>
                  </a:lnTo>
                  <a:close/>
                  <a:moveTo>
                    <a:pt x="4" y="106"/>
                  </a:moveTo>
                  <a:lnTo>
                    <a:pt x="4" y="106"/>
                  </a:lnTo>
                  <a:close/>
                  <a:moveTo>
                    <a:pt x="4" y="89"/>
                  </a:moveTo>
                  <a:lnTo>
                    <a:pt x="5" y="106"/>
                  </a:lnTo>
                  <a:lnTo>
                    <a:pt x="4" y="106"/>
                  </a:lnTo>
                  <a:lnTo>
                    <a:pt x="0" y="89"/>
                  </a:lnTo>
                  <a:lnTo>
                    <a:pt x="4" y="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185" name="Freeform 186"/>
            <p:cNvSpPr>
              <a:spLocks/>
            </p:cNvSpPr>
            <p:nvPr/>
          </p:nvSpPr>
          <p:spPr bwMode="auto">
            <a:xfrm>
              <a:off x="4368" y="2890"/>
              <a:ext cx="84" cy="86"/>
            </a:xfrm>
            <a:custGeom>
              <a:avLst/>
              <a:gdLst>
                <a:gd name="T0" fmla="*/ 0 w 169"/>
                <a:gd name="T1" fmla="*/ 2 h 171"/>
                <a:gd name="T2" fmla="*/ 0 w 169"/>
                <a:gd name="T3" fmla="*/ 2 h 171"/>
                <a:gd name="T4" fmla="*/ 0 w 169"/>
                <a:gd name="T5" fmla="*/ 1 h 171"/>
                <a:gd name="T6" fmla="*/ 0 w 169"/>
                <a:gd name="T7" fmla="*/ 1 h 171"/>
                <a:gd name="T8" fmla="*/ 0 w 169"/>
                <a:gd name="T9" fmla="*/ 1 h 171"/>
                <a:gd name="T10" fmla="*/ 0 w 169"/>
                <a:gd name="T11" fmla="*/ 1 h 171"/>
                <a:gd name="T12" fmla="*/ 0 w 169"/>
                <a:gd name="T13" fmla="*/ 1 h 171"/>
                <a:gd name="T14" fmla="*/ 1 w 169"/>
                <a:gd name="T15" fmla="*/ 0 h 171"/>
                <a:gd name="T16" fmla="*/ 1 w 169"/>
                <a:gd name="T17" fmla="*/ 0 h 171"/>
                <a:gd name="T18" fmla="*/ 1 w 169"/>
                <a:gd name="T19" fmla="*/ 0 h 171"/>
                <a:gd name="T20" fmla="*/ 1 w 169"/>
                <a:gd name="T21" fmla="*/ 1 h 171"/>
                <a:gd name="T22" fmla="*/ 2 w 169"/>
                <a:gd name="T23" fmla="*/ 1 h 171"/>
                <a:gd name="T24" fmla="*/ 2 w 169"/>
                <a:gd name="T25" fmla="*/ 1 h 171"/>
                <a:gd name="T26" fmla="*/ 2 w 169"/>
                <a:gd name="T27" fmla="*/ 1 h 171"/>
                <a:gd name="T28" fmla="*/ 2 w 169"/>
                <a:gd name="T29" fmla="*/ 1 h 171"/>
                <a:gd name="T30" fmla="*/ 2 w 169"/>
                <a:gd name="T31" fmla="*/ 2 h 171"/>
                <a:gd name="T32" fmla="*/ 2 w 169"/>
                <a:gd name="T33" fmla="*/ 2 h 171"/>
                <a:gd name="T34" fmla="*/ 2 w 169"/>
                <a:gd name="T35" fmla="*/ 2 h 171"/>
                <a:gd name="T36" fmla="*/ 2 w 169"/>
                <a:gd name="T37" fmla="*/ 2 h 171"/>
                <a:gd name="T38" fmla="*/ 2 w 169"/>
                <a:gd name="T39" fmla="*/ 3 h 171"/>
                <a:gd name="T40" fmla="*/ 2 w 169"/>
                <a:gd name="T41" fmla="*/ 3 h 171"/>
                <a:gd name="T42" fmla="*/ 2 w 169"/>
                <a:gd name="T43" fmla="*/ 3 h 171"/>
                <a:gd name="T44" fmla="*/ 1 w 169"/>
                <a:gd name="T45" fmla="*/ 3 h 171"/>
                <a:gd name="T46" fmla="*/ 1 w 169"/>
                <a:gd name="T47" fmla="*/ 3 h 171"/>
                <a:gd name="T48" fmla="*/ 1 w 169"/>
                <a:gd name="T49" fmla="*/ 3 h 171"/>
                <a:gd name="T50" fmla="*/ 1 w 169"/>
                <a:gd name="T51" fmla="*/ 3 h 171"/>
                <a:gd name="T52" fmla="*/ 0 w 169"/>
                <a:gd name="T53" fmla="*/ 3 h 171"/>
                <a:gd name="T54" fmla="*/ 0 w 169"/>
                <a:gd name="T55" fmla="*/ 3 h 171"/>
                <a:gd name="T56" fmla="*/ 0 w 169"/>
                <a:gd name="T57" fmla="*/ 3 h 171"/>
                <a:gd name="T58" fmla="*/ 0 w 169"/>
                <a:gd name="T59" fmla="*/ 3 h 171"/>
                <a:gd name="T60" fmla="*/ 0 w 169"/>
                <a:gd name="T61" fmla="*/ 2 h 171"/>
                <a:gd name="T62" fmla="*/ 0 w 169"/>
                <a:gd name="T63" fmla="*/ 2 h 171"/>
                <a:gd name="T64" fmla="*/ 0 w 169"/>
                <a:gd name="T65" fmla="*/ 2 h 17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171">
                  <a:moveTo>
                    <a:pt x="0" y="84"/>
                  </a:moveTo>
                  <a:lnTo>
                    <a:pt x="0" y="67"/>
                  </a:lnTo>
                  <a:lnTo>
                    <a:pt x="5" y="53"/>
                  </a:lnTo>
                  <a:lnTo>
                    <a:pt x="14" y="37"/>
                  </a:lnTo>
                  <a:lnTo>
                    <a:pt x="22" y="23"/>
                  </a:lnTo>
                  <a:lnTo>
                    <a:pt x="36" y="14"/>
                  </a:lnTo>
                  <a:lnTo>
                    <a:pt x="50" y="6"/>
                  </a:lnTo>
                  <a:lnTo>
                    <a:pt x="64" y="0"/>
                  </a:lnTo>
                  <a:lnTo>
                    <a:pt x="82" y="0"/>
                  </a:lnTo>
                  <a:lnTo>
                    <a:pt x="99" y="0"/>
                  </a:lnTo>
                  <a:lnTo>
                    <a:pt x="117" y="6"/>
                  </a:lnTo>
                  <a:lnTo>
                    <a:pt x="131" y="14"/>
                  </a:lnTo>
                  <a:lnTo>
                    <a:pt x="143" y="23"/>
                  </a:lnTo>
                  <a:lnTo>
                    <a:pt x="153" y="37"/>
                  </a:lnTo>
                  <a:lnTo>
                    <a:pt x="160" y="53"/>
                  </a:lnTo>
                  <a:lnTo>
                    <a:pt x="165" y="67"/>
                  </a:lnTo>
                  <a:lnTo>
                    <a:pt x="169" y="84"/>
                  </a:lnTo>
                  <a:lnTo>
                    <a:pt x="165" y="102"/>
                  </a:lnTo>
                  <a:lnTo>
                    <a:pt x="160" y="119"/>
                  </a:lnTo>
                  <a:lnTo>
                    <a:pt x="153" y="133"/>
                  </a:lnTo>
                  <a:lnTo>
                    <a:pt x="143" y="145"/>
                  </a:lnTo>
                  <a:lnTo>
                    <a:pt x="131" y="156"/>
                  </a:lnTo>
                  <a:lnTo>
                    <a:pt x="117" y="163"/>
                  </a:lnTo>
                  <a:lnTo>
                    <a:pt x="99" y="168"/>
                  </a:lnTo>
                  <a:lnTo>
                    <a:pt x="82" y="171"/>
                  </a:lnTo>
                  <a:lnTo>
                    <a:pt x="64" y="168"/>
                  </a:lnTo>
                  <a:lnTo>
                    <a:pt x="50" y="163"/>
                  </a:lnTo>
                  <a:lnTo>
                    <a:pt x="36" y="156"/>
                  </a:lnTo>
                  <a:lnTo>
                    <a:pt x="22" y="145"/>
                  </a:lnTo>
                  <a:lnTo>
                    <a:pt x="14" y="133"/>
                  </a:lnTo>
                  <a:lnTo>
                    <a:pt x="5" y="119"/>
                  </a:lnTo>
                  <a:lnTo>
                    <a:pt x="0" y="102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186" name="Freeform 187"/>
            <p:cNvSpPr>
              <a:spLocks noEditPoints="1"/>
            </p:cNvSpPr>
            <p:nvPr/>
          </p:nvSpPr>
          <p:spPr bwMode="auto">
            <a:xfrm>
              <a:off x="4367" y="2889"/>
              <a:ext cx="86" cy="87"/>
            </a:xfrm>
            <a:custGeom>
              <a:avLst/>
              <a:gdLst>
                <a:gd name="T0" fmla="*/ 0 w 173"/>
                <a:gd name="T1" fmla="*/ 2 h 172"/>
                <a:gd name="T2" fmla="*/ 0 w 173"/>
                <a:gd name="T3" fmla="*/ 2 h 172"/>
                <a:gd name="T4" fmla="*/ 0 w 173"/>
                <a:gd name="T5" fmla="*/ 1 h 172"/>
                <a:gd name="T6" fmla="*/ 0 w 173"/>
                <a:gd name="T7" fmla="*/ 1 h 172"/>
                <a:gd name="T8" fmla="*/ 0 w 173"/>
                <a:gd name="T9" fmla="*/ 1 h 172"/>
                <a:gd name="T10" fmla="*/ 0 w 173"/>
                <a:gd name="T11" fmla="*/ 1 h 172"/>
                <a:gd name="T12" fmla="*/ 0 w 173"/>
                <a:gd name="T13" fmla="*/ 1 h 172"/>
                <a:gd name="T14" fmla="*/ 0 w 173"/>
                <a:gd name="T15" fmla="*/ 1 h 172"/>
                <a:gd name="T16" fmla="*/ 0 w 173"/>
                <a:gd name="T17" fmla="*/ 1 h 172"/>
                <a:gd name="T18" fmla="*/ 0 w 173"/>
                <a:gd name="T19" fmla="*/ 1 h 172"/>
                <a:gd name="T20" fmla="*/ 1 w 173"/>
                <a:gd name="T21" fmla="*/ 0 h 172"/>
                <a:gd name="T22" fmla="*/ 1 w 173"/>
                <a:gd name="T23" fmla="*/ 0 h 172"/>
                <a:gd name="T24" fmla="*/ 1 w 173"/>
                <a:gd name="T25" fmla="*/ 1 h 172"/>
                <a:gd name="T26" fmla="*/ 1 w 173"/>
                <a:gd name="T27" fmla="*/ 0 h 172"/>
                <a:gd name="T28" fmla="*/ 1 w 173"/>
                <a:gd name="T29" fmla="*/ 0 h 172"/>
                <a:gd name="T30" fmla="*/ 1 w 173"/>
                <a:gd name="T31" fmla="*/ 1 h 172"/>
                <a:gd name="T32" fmla="*/ 1 w 173"/>
                <a:gd name="T33" fmla="*/ 1 h 172"/>
                <a:gd name="T34" fmla="*/ 2 w 173"/>
                <a:gd name="T35" fmla="*/ 1 h 172"/>
                <a:gd name="T36" fmla="*/ 2 w 173"/>
                <a:gd name="T37" fmla="*/ 1 h 172"/>
                <a:gd name="T38" fmla="*/ 2 w 173"/>
                <a:gd name="T39" fmla="*/ 1 h 172"/>
                <a:gd name="T40" fmla="*/ 2 w 173"/>
                <a:gd name="T41" fmla="*/ 1 h 172"/>
                <a:gd name="T42" fmla="*/ 2 w 173"/>
                <a:gd name="T43" fmla="*/ 1 h 172"/>
                <a:gd name="T44" fmla="*/ 2 w 173"/>
                <a:gd name="T45" fmla="*/ 1 h 172"/>
                <a:gd name="T46" fmla="*/ 2 w 173"/>
                <a:gd name="T47" fmla="*/ 1 h 172"/>
                <a:gd name="T48" fmla="*/ 2 w 173"/>
                <a:gd name="T49" fmla="*/ 2 h 172"/>
                <a:gd name="T50" fmla="*/ 2 w 173"/>
                <a:gd name="T51" fmla="*/ 2 h 172"/>
                <a:gd name="T52" fmla="*/ 2 w 173"/>
                <a:gd name="T53" fmla="*/ 2 h 172"/>
                <a:gd name="T54" fmla="*/ 2 w 173"/>
                <a:gd name="T55" fmla="*/ 2 h 172"/>
                <a:gd name="T56" fmla="*/ 2 w 173"/>
                <a:gd name="T57" fmla="*/ 2 h 172"/>
                <a:gd name="T58" fmla="*/ 2 w 173"/>
                <a:gd name="T59" fmla="*/ 2 h 172"/>
                <a:gd name="T60" fmla="*/ 2 w 173"/>
                <a:gd name="T61" fmla="*/ 2 h 172"/>
                <a:gd name="T62" fmla="*/ 2 w 173"/>
                <a:gd name="T63" fmla="*/ 2 h 172"/>
                <a:gd name="T64" fmla="*/ 2 w 173"/>
                <a:gd name="T65" fmla="*/ 3 h 172"/>
                <a:gd name="T66" fmla="*/ 2 w 173"/>
                <a:gd name="T67" fmla="*/ 3 h 172"/>
                <a:gd name="T68" fmla="*/ 2 w 173"/>
                <a:gd name="T69" fmla="*/ 3 h 172"/>
                <a:gd name="T70" fmla="*/ 2 w 173"/>
                <a:gd name="T71" fmla="*/ 3 h 172"/>
                <a:gd name="T72" fmla="*/ 2 w 173"/>
                <a:gd name="T73" fmla="*/ 3 h 172"/>
                <a:gd name="T74" fmla="*/ 1 w 173"/>
                <a:gd name="T75" fmla="*/ 3 h 172"/>
                <a:gd name="T76" fmla="*/ 1 w 173"/>
                <a:gd name="T77" fmla="*/ 3 h 172"/>
                <a:gd name="T78" fmla="*/ 1 w 173"/>
                <a:gd name="T79" fmla="*/ 3 h 172"/>
                <a:gd name="T80" fmla="*/ 1 w 173"/>
                <a:gd name="T81" fmla="*/ 3 h 172"/>
                <a:gd name="T82" fmla="*/ 1 w 173"/>
                <a:gd name="T83" fmla="*/ 3 h 172"/>
                <a:gd name="T84" fmla="*/ 1 w 173"/>
                <a:gd name="T85" fmla="*/ 3 h 172"/>
                <a:gd name="T86" fmla="*/ 1 w 173"/>
                <a:gd name="T87" fmla="*/ 3 h 172"/>
                <a:gd name="T88" fmla="*/ 1 w 173"/>
                <a:gd name="T89" fmla="*/ 3 h 172"/>
                <a:gd name="T90" fmla="*/ 0 w 173"/>
                <a:gd name="T91" fmla="*/ 3 h 172"/>
                <a:gd name="T92" fmla="*/ 0 w 173"/>
                <a:gd name="T93" fmla="*/ 3 h 172"/>
                <a:gd name="T94" fmla="*/ 0 w 173"/>
                <a:gd name="T95" fmla="*/ 3 h 172"/>
                <a:gd name="T96" fmla="*/ 0 w 173"/>
                <a:gd name="T97" fmla="*/ 3 h 172"/>
                <a:gd name="T98" fmla="*/ 0 w 173"/>
                <a:gd name="T99" fmla="*/ 3 h 172"/>
                <a:gd name="T100" fmla="*/ 0 w 173"/>
                <a:gd name="T101" fmla="*/ 3 h 172"/>
                <a:gd name="T102" fmla="*/ 0 w 173"/>
                <a:gd name="T103" fmla="*/ 3 h 172"/>
                <a:gd name="T104" fmla="*/ 0 w 173"/>
                <a:gd name="T105" fmla="*/ 2 h 172"/>
                <a:gd name="T106" fmla="*/ 0 w 173"/>
                <a:gd name="T107" fmla="*/ 2 h 172"/>
                <a:gd name="T108" fmla="*/ 0 w 173"/>
                <a:gd name="T109" fmla="*/ 2 h 172"/>
                <a:gd name="T110" fmla="*/ 0 w 173"/>
                <a:gd name="T111" fmla="*/ 2 h 172"/>
                <a:gd name="T112" fmla="*/ 0 w 173"/>
                <a:gd name="T113" fmla="*/ 2 h 17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73" h="172">
                  <a:moveTo>
                    <a:pt x="0" y="68"/>
                  </a:moveTo>
                  <a:lnTo>
                    <a:pt x="3" y="68"/>
                  </a:lnTo>
                  <a:lnTo>
                    <a:pt x="3" y="85"/>
                  </a:lnTo>
                  <a:lnTo>
                    <a:pt x="0" y="85"/>
                  </a:lnTo>
                  <a:lnTo>
                    <a:pt x="0" y="68"/>
                  </a:lnTo>
                  <a:close/>
                  <a:moveTo>
                    <a:pt x="0" y="68"/>
                  </a:moveTo>
                  <a:lnTo>
                    <a:pt x="0" y="68"/>
                  </a:lnTo>
                  <a:close/>
                  <a:moveTo>
                    <a:pt x="5" y="52"/>
                  </a:moveTo>
                  <a:lnTo>
                    <a:pt x="9" y="54"/>
                  </a:lnTo>
                  <a:lnTo>
                    <a:pt x="2" y="68"/>
                  </a:lnTo>
                  <a:lnTo>
                    <a:pt x="0" y="68"/>
                  </a:lnTo>
                  <a:lnTo>
                    <a:pt x="5" y="52"/>
                  </a:lnTo>
                  <a:close/>
                  <a:moveTo>
                    <a:pt x="5" y="52"/>
                  </a:moveTo>
                  <a:lnTo>
                    <a:pt x="5" y="52"/>
                  </a:lnTo>
                  <a:close/>
                  <a:moveTo>
                    <a:pt x="14" y="38"/>
                  </a:moveTo>
                  <a:lnTo>
                    <a:pt x="17" y="40"/>
                  </a:lnTo>
                  <a:lnTo>
                    <a:pt x="9" y="54"/>
                  </a:lnTo>
                  <a:lnTo>
                    <a:pt x="5" y="52"/>
                  </a:lnTo>
                  <a:lnTo>
                    <a:pt x="14" y="38"/>
                  </a:lnTo>
                  <a:close/>
                  <a:moveTo>
                    <a:pt x="23" y="22"/>
                  </a:moveTo>
                  <a:lnTo>
                    <a:pt x="26" y="24"/>
                  </a:lnTo>
                  <a:lnTo>
                    <a:pt x="17" y="40"/>
                  </a:lnTo>
                  <a:lnTo>
                    <a:pt x="14" y="38"/>
                  </a:lnTo>
                  <a:lnTo>
                    <a:pt x="23" y="24"/>
                  </a:lnTo>
                  <a:lnTo>
                    <a:pt x="23" y="22"/>
                  </a:lnTo>
                  <a:close/>
                  <a:moveTo>
                    <a:pt x="23" y="24"/>
                  </a:moveTo>
                  <a:lnTo>
                    <a:pt x="23" y="22"/>
                  </a:lnTo>
                  <a:lnTo>
                    <a:pt x="23" y="24"/>
                  </a:lnTo>
                  <a:close/>
                  <a:moveTo>
                    <a:pt x="38" y="17"/>
                  </a:moveTo>
                  <a:lnTo>
                    <a:pt x="24" y="26"/>
                  </a:lnTo>
                  <a:lnTo>
                    <a:pt x="23" y="22"/>
                  </a:lnTo>
                  <a:lnTo>
                    <a:pt x="38" y="14"/>
                  </a:lnTo>
                  <a:lnTo>
                    <a:pt x="38" y="17"/>
                  </a:lnTo>
                  <a:close/>
                  <a:moveTo>
                    <a:pt x="52" y="5"/>
                  </a:moveTo>
                  <a:lnTo>
                    <a:pt x="54" y="8"/>
                  </a:lnTo>
                  <a:lnTo>
                    <a:pt x="38" y="17"/>
                  </a:lnTo>
                  <a:lnTo>
                    <a:pt x="38" y="14"/>
                  </a:lnTo>
                  <a:lnTo>
                    <a:pt x="52" y="5"/>
                  </a:lnTo>
                  <a:close/>
                  <a:moveTo>
                    <a:pt x="52" y="5"/>
                  </a:moveTo>
                  <a:lnTo>
                    <a:pt x="52" y="5"/>
                  </a:lnTo>
                  <a:close/>
                  <a:moveTo>
                    <a:pt x="66" y="0"/>
                  </a:moveTo>
                  <a:lnTo>
                    <a:pt x="68" y="3"/>
                  </a:lnTo>
                  <a:lnTo>
                    <a:pt x="54" y="8"/>
                  </a:lnTo>
                  <a:lnTo>
                    <a:pt x="52" y="5"/>
                  </a:lnTo>
                  <a:lnTo>
                    <a:pt x="66" y="0"/>
                  </a:lnTo>
                  <a:close/>
                  <a:moveTo>
                    <a:pt x="66" y="0"/>
                  </a:moveTo>
                  <a:lnTo>
                    <a:pt x="66" y="0"/>
                  </a:lnTo>
                  <a:close/>
                  <a:moveTo>
                    <a:pt x="84" y="3"/>
                  </a:moveTo>
                  <a:lnTo>
                    <a:pt x="66" y="3"/>
                  </a:lnTo>
                  <a:lnTo>
                    <a:pt x="66" y="0"/>
                  </a:lnTo>
                  <a:lnTo>
                    <a:pt x="84" y="0"/>
                  </a:lnTo>
                  <a:lnTo>
                    <a:pt x="84" y="3"/>
                  </a:lnTo>
                  <a:close/>
                  <a:moveTo>
                    <a:pt x="101" y="0"/>
                  </a:moveTo>
                  <a:lnTo>
                    <a:pt x="101" y="3"/>
                  </a:lnTo>
                  <a:lnTo>
                    <a:pt x="84" y="3"/>
                  </a:lnTo>
                  <a:lnTo>
                    <a:pt x="84" y="0"/>
                  </a:lnTo>
                  <a:lnTo>
                    <a:pt x="101" y="0"/>
                  </a:lnTo>
                  <a:close/>
                  <a:moveTo>
                    <a:pt x="101" y="0"/>
                  </a:moveTo>
                  <a:lnTo>
                    <a:pt x="101" y="0"/>
                  </a:lnTo>
                  <a:close/>
                  <a:moveTo>
                    <a:pt x="120" y="5"/>
                  </a:moveTo>
                  <a:lnTo>
                    <a:pt x="119" y="8"/>
                  </a:lnTo>
                  <a:lnTo>
                    <a:pt x="101" y="3"/>
                  </a:lnTo>
                  <a:lnTo>
                    <a:pt x="101" y="0"/>
                  </a:lnTo>
                  <a:lnTo>
                    <a:pt x="119" y="5"/>
                  </a:lnTo>
                  <a:lnTo>
                    <a:pt x="120" y="5"/>
                  </a:lnTo>
                  <a:close/>
                  <a:moveTo>
                    <a:pt x="119" y="5"/>
                  </a:moveTo>
                  <a:lnTo>
                    <a:pt x="119" y="5"/>
                  </a:lnTo>
                  <a:lnTo>
                    <a:pt x="120" y="5"/>
                  </a:lnTo>
                  <a:lnTo>
                    <a:pt x="119" y="5"/>
                  </a:lnTo>
                  <a:close/>
                  <a:moveTo>
                    <a:pt x="134" y="14"/>
                  </a:moveTo>
                  <a:lnTo>
                    <a:pt x="133" y="17"/>
                  </a:lnTo>
                  <a:lnTo>
                    <a:pt x="119" y="8"/>
                  </a:lnTo>
                  <a:lnTo>
                    <a:pt x="120" y="5"/>
                  </a:lnTo>
                  <a:lnTo>
                    <a:pt x="134" y="14"/>
                  </a:lnTo>
                  <a:close/>
                  <a:moveTo>
                    <a:pt x="134" y="14"/>
                  </a:moveTo>
                  <a:lnTo>
                    <a:pt x="134" y="14"/>
                  </a:lnTo>
                  <a:close/>
                  <a:moveTo>
                    <a:pt x="146" y="24"/>
                  </a:moveTo>
                  <a:lnTo>
                    <a:pt x="143" y="26"/>
                  </a:lnTo>
                  <a:lnTo>
                    <a:pt x="133" y="17"/>
                  </a:lnTo>
                  <a:lnTo>
                    <a:pt x="134" y="14"/>
                  </a:lnTo>
                  <a:lnTo>
                    <a:pt x="145" y="22"/>
                  </a:lnTo>
                  <a:lnTo>
                    <a:pt x="146" y="24"/>
                  </a:lnTo>
                  <a:close/>
                  <a:moveTo>
                    <a:pt x="145" y="22"/>
                  </a:moveTo>
                  <a:lnTo>
                    <a:pt x="145" y="22"/>
                  </a:lnTo>
                  <a:lnTo>
                    <a:pt x="146" y="24"/>
                  </a:lnTo>
                  <a:lnTo>
                    <a:pt x="145" y="22"/>
                  </a:lnTo>
                  <a:close/>
                  <a:moveTo>
                    <a:pt x="157" y="38"/>
                  </a:moveTo>
                  <a:lnTo>
                    <a:pt x="155" y="40"/>
                  </a:lnTo>
                  <a:lnTo>
                    <a:pt x="143" y="26"/>
                  </a:lnTo>
                  <a:lnTo>
                    <a:pt x="146" y="24"/>
                  </a:lnTo>
                  <a:lnTo>
                    <a:pt x="157" y="38"/>
                  </a:lnTo>
                  <a:close/>
                  <a:moveTo>
                    <a:pt x="157" y="38"/>
                  </a:moveTo>
                  <a:lnTo>
                    <a:pt x="157" y="38"/>
                  </a:lnTo>
                  <a:close/>
                  <a:moveTo>
                    <a:pt x="160" y="54"/>
                  </a:moveTo>
                  <a:lnTo>
                    <a:pt x="155" y="40"/>
                  </a:lnTo>
                  <a:lnTo>
                    <a:pt x="157" y="38"/>
                  </a:lnTo>
                  <a:lnTo>
                    <a:pt x="164" y="52"/>
                  </a:lnTo>
                  <a:lnTo>
                    <a:pt x="160" y="54"/>
                  </a:lnTo>
                  <a:close/>
                  <a:moveTo>
                    <a:pt x="169" y="68"/>
                  </a:moveTo>
                  <a:lnTo>
                    <a:pt x="166" y="68"/>
                  </a:lnTo>
                  <a:lnTo>
                    <a:pt x="160" y="54"/>
                  </a:lnTo>
                  <a:lnTo>
                    <a:pt x="164" y="52"/>
                  </a:lnTo>
                  <a:lnTo>
                    <a:pt x="169" y="68"/>
                  </a:lnTo>
                  <a:close/>
                  <a:moveTo>
                    <a:pt x="169" y="68"/>
                  </a:moveTo>
                  <a:lnTo>
                    <a:pt x="169" y="68"/>
                  </a:lnTo>
                  <a:close/>
                  <a:moveTo>
                    <a:pt x="171" y="85"/>
                  </a:moveTo>
                  <a:lnTo>
                    <a:pt x="169" y="85"/>
                  </a:lnTo>
                  <a:lnTo>
                    <a:pt x="166" y="68"/>
                  </a:lnTo>
                  <a:lnTo>
                    <a:pt x="169" y="68"/>
                  </a:lnTo>
                  <a:lnTo>
                    <a:pt x="171" y="85"/>
                  </a:lnTo>
                  <a:close/>
                  <a:moveTo>
                    <a:pt x="171" y="85"/>
                  </a:moveTo>
                  <a:lnTo>
                    <a:pt x="173" y="85"/>
                  </a:lnTo>
                  <a:lnTo>
                    <a:pt x="171" y="85"/>
                  </a:lnTo>
                  <a:close/>
                  <a:moveTo>
                    <a:pt x="169" y="103"/>
                  </a:moveTo>
                  <a:lnTo>
                    <a:pt x="166" y="103"/>
                  </a:lnTo>
                  <a:lnTo>
                    <a:pt x="169" y="85"/>
                  </a:lnTo>
                  <a:lnTo>
                    <a:pt x="171" y="85"/>
                  </a:lnTo>
                  <a:lnTo>
                    <a:pt x="169" y="103"/>
                  </a:lnTo>
                  <a:close/>
                  <a:moveTo>
                    <a:pt x="169" y="103"/>
                  </a:moveTo>
                  <a:lnTo>
                    <a:pt x="169" y="103"/>
                  </a:lnTo>
                  <a:close/>
                  <a:moveTo>
                    <a:pt x="164" y="120"/>
                  </a:moveTo>
                  <a:lnTo>
                    <a:pt x="160" y="118"/>
                  </a:lnTo>
                  <a:lnTo>
                    <a:pt x="166" y="103"/>
                  </a:lnTo>
                  <a:lnTo>
                    <a:pt x="169" y="103"/>
                  </a:lnTo>
                  <a:lnTo>
                    <a:pt x="164" y="120"/>
                  </a:lnTo>
                  <a:close/>
                  <a:moveTo>
                    <a:pt x="164" y="120"/>
                  </a:moveTo>
                  <a:lnTo>
                    <a:pt x="164" y="120"/>
                  </a:lnTo>
                  <a:close/>
                  <a:moveTo>
                    <a:pt x="157" y="136"/>
                  </a:moveTo>
                  <a:lnTo>
                    <a:pt x="155" y="134"/>
                  </a:lnTo>
                  <a:lnTo>
                    <a:pt x="160" y="118"/>
                  </a:lnTo>
                  <a:lnTo>
                    <a:pt x="164" y="120"/>
                  </a:lnTo>
                  <a:lnTo>
                    <a:pt x="157" y="134"/>
                  </a:lnTo>
                  <a:lnTo>
                    <a:pt x="157" y="136"/>
                  </a:lnTo>
                  <a:close/>
                  <a:moveTo>
                    <a:pt x="157" y="134"/>
                  </a:moveTo>
                  <a:lnTo>
                    <a:pt x="157" y="134"/>
                  </a:lnTo>
                  <a:lnTo>
                    <a:pt x="157" y="136"/>
                  </a:lnTo>
                  <a:lnTo>
                    <a:pt x="157" y="134"/>
                  </a:lnTo>
                  <a:close/>
                  <a:moveTo>
                    <a:pt x="145" y="146"/>
                  </a:moveTo>
                  <a:lnTo>
                    <a:pt x="143" y="144"/>
                  </a:lnTo>
                  <a:lnTo>
                    <a:pt x="155" y="132"/>
                  </a:lnTo>
                  <a:lnTo>
                    <a:pt x="157" y="136"/>
                  </a:lnTo>
                  <a:lnTo>
                    <a:pt x="145" y="146"/>
                  </a:lnTo>
                  <a:close/>
                  <a:moveTo>
                    <a:pt x="134" y="158"/>
                  </a:moveTo>
                  <a:lnTo>
                    <a:pt x="133" y="157"/>
                  </a:lnTo>
                  <a:lnTo>
                    <a:pt x="143" y="144"/>
                  </a:lnTo>
                  <a:lnTo>
                    <a:pt x="145" y="146"/>
                  </a:lnTo>
                  <a:lnTo>
                    <a:pt x="134" y="158"/>
                  </a:lnTo>
                  <a:close/>
                  <a:moveTo>
                    <a:pt x="134" y="158"/>
                  </a:moveTo>
                  <a:lnTo>
                    <a:pt x="134" y="158"/>
                  </a:lnTo>
                  <a:close/>
                  <a:moveTo>
                    <a:pt x="119" y="164"/>
                  </a:moveTo>
                  <a:lnTo>
                    <a:pt x="119" y="162"/>
                  </a:lnTo>
                  <a:lnTo>
                    <a:pt x="133" y="157"/>
                  </a:lnTo>
                  <a:lnTo>
                    <a:pt x="134" y="158"/>
                  </a:lnTo>
                  <a:lnTo>
                    <a:pt x="119" y="164"/>
                  </a:lnTo>
                  <a:close/>
                  <a:moveTo>
                    <a:pt x="119" y="164"/>
                  </a:moveTo>
                  <a:lnTo>
                    <a:pt x="119" y="164"/>
                  </a:lnTo>
                  <a:close/>
                  <a:moveTo>
                    <a:pt x="101" y="171"/>
                  </a:moveTo>
                  <a:lnTo>
                    <a:pt x="101" y="167"/>
                  </a:lnTo>
                  <a:lnTo>
                    <a:pt x="119" y="162"/>
                  </a:lnTo>
                  <a:lnTo>
                    <a:pt x="119" y="164"/>
                  </a:lnTo>
                  <a:lnTo>
                    <a:pt x="101" y="171"/>
                  </a:lnTo>
                  <a:close/>
                  <a:moveTo>
                    <a:pt x="101" y="171"/>
                  </a:moveTo>
                  <a:lnTo>
                    <a:pt x="101" y="171"/>
                  </a:lnTo>
                  <a:close/>
                  <a:moveTo>
                    <a:pt x="84" y="172"/>
                  </a:moveTo>
                  <a:lnTo>
                    <a:pt x="84" y="171"/>
                  </a:lnTo>
                  <a:lnTo>
                    <a:pt x="101" y="167"/>
                  </a:lnTo>
                  <a:lnTo>
                    <a:pt x="101" y="171"/>
                  </a:lnTo>
                  <a:lnTo>
                    <a:pt x="84" y="172"/>
                  </a:lnTo>
                  <a:close/>
                  <a:moveTo>
                    <a:pt x="84" y="172"/>
                  </a:moveTo>
                  <a:lnTo>
                    <a:pt x="84" y="172"/>
                  </a:lnTo>
                  <a:close/>
                  <a:moveTo>
                    <a:pt x="66" y="171"/>
                  </a:moveTo>
                  <a:lnTo>
                    <a:pt x="68" y="167"/>
                  </a:lnTo>
                  <a:lnTo>
                    <a:pt x="84" y="171"/>
                  </a:lnTo>
                  <a:lnTo>
                    <a:pt x="84" y="172"/>
                  </a:lnTo>
                  <a:lnTo>
                    <a:pt x="66" y="171"/>
                  </a:lnTo>
                  <a:close/>
                  <a:moveTo>
                    <a:pt x="66" y="171"/>
                  </a:moveTo>
                  <a:lnTo>
                    <a:pt x="66" y="171"/>
                  </a:lnTo>
                  <a:close/>
                  <a:moveTo>
                    <a:pt x="52" y="164"/>
                  </a:moveTo>
                  <a:lnTo>
                    <a:pt x="54" y="162"/>
                  </a:lnTo>
                  <a:lnTo>
                    <a:pt x="68" y="167"/>
                  </a:lnTo>
                  <a:lnTo>
                    <a:pt x="66" y="171"/>
                  </a:lnTo>
                  <a:lnTo>
                    <a:pt x="52" y="164"/>
                  </a:lnTo>
                  <a:close/>
                  <a:moveTo>
                    <a:pt x="38" y="158"/>
                  </a:moveTo>
                  <a:lnTo>
                    <a:pt x="38" y="157"/>
                  </a:lnTo>
                  <a:lnTo>
                    <a:pt x="54" y="162"/>
                  </a:lnTo>
                  <a:lnTo>
                    <a:pt x="52" y="164"/>
                  </a:lnTo>
                  <a:lnTo>
                    <a:pt x="38" y="158"/>
                  </a:lnTo>
                  <a:close/>
                  <a:moveTo>
                    <a:pt x="38" y="158"/>
                  </a:moveTo>
                  <a:lnTo>
                    <a:pt x="38" y="158"/>
                  </a:lnTo>
                  <a:close/>
                  <a:moveTo>
                    <a:pt x="23" y="146"/>
                  </a:moveTo>
                  <a:lnTo>
                    <a:pt x="24" y="144"/>
                  </a:lnTo>
                  <a:lnTo>
                    <a:pt x="40" y="157"/>
                  </a:lnTo>
                  <a:lnTo>
                    <a:pt x="38" y="158"/>
                  </a:lnTo>
                  <a:lnTo>
                    <a:pt x="23" y="146"/>
                  </a:lnTo>
                  <a:close/>
                  <a:moveTo>
                    <a:pt x="23" y="146"/>
                  </a:moveTo>
                  <a:lnTo>
                    <a:pt x="23" y="146"/>
                  </a:lnTo>
                  <a:close/>
                  <a:moveTo>
                    <a:pt x="14" y="134"/>
                  </a:moveTo>
                  <a:lnTo>
                    <a:pt x="17" y="134"/>
                  </a:lnTo>
                  <a:lnTo>
                    <a:pt x="24" y="144"/>
                  </a:lnTo>
                  <a:lnTo>
                    <a:pt x="23" y="146"/>
                  </a:lnTo>
                  <a:lnTo>
                    <a:pt x="14" y="134"/>
                  </a:lnTo>
                  <a:close/>
                  <a:moveTo>
                    <a:pt x="14" y="134"/>
                  </a:moveTo>
                  <a:lnTo>
                    <a:pt x="14" y="134"/>
                  </a:lnTo>
                  <a:close/>
                  <a:moveTo>
                    <a:pt x="5" y="120"/>
                  </a:moveTo>
                  <a:lnTo>
                    <a:pt x="9" y="118"/>
                  </a:lnTo>
                  <a:lnTo>
                    <a:pt x="17" y="134"/>
                  </a:lnTo>
                  <a:lnTo>
                    <a:pt x="14" y="134"/>
                  </a:lnTo>
                  <a:lnTo>
                    <a:pt x="5" y="120"/>
                  </a:lnTo>
                  <a:close/>
                  <a:moveTo>
                    <a:pt x="5" y="120"/>
                  </a:moveTo>
                  <a:lnTo>
                    <a:pt x="5" y="120"/>
                  </a:lnTo>
                  <a:close/>
                  <a:moveTo>
                    <a:pt x="0" y="103"/>
                  </a:moveTo>
                  <a:lnTo>
                    <a:pt x="2" y="103"/>
                  </a:lnTo>
                  <a:lnTo>
                    <a:pt x="9" y="118"/>
                  </a:lnTo>
                  <a:lnTo>
                    <a:pt x="5" y="120"/>
                  </a:lnTo>
                  <a:lnTo>
                    <a:pt x="0" y="103"/>
                  </a:lnTo>
                  <a:close/>
                  <a:moveTo>
                    <a:pt x="0" y="103"/>
                  </a:moveTo>
                  <a:lnTo>
                    <a:pt x="0" y="103"/>
                  </a:lnTo>
                  <a:close/>
                  <a:moveTo>
                    <a:pt x="3" y="85"/>
                  </a:moveTo>
                  <a:lnTo>
                    <a:pt x="3" y="103"/>
                  </a:lnTo>
                  <a:lnTo>
                    <a:pt x="0" y="103"/>
                  </a:lnTo>
                  <a:lnTo>
                    <a:pt x="0" y="85"/>
                  </a:lnTo>
                  <a:lnTo>
                    <a:pt x="3" y="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187" name="Freeform 188"/>
            <p:cNvSpPr>
              <a:spLocks/>
            </p:cNvSpPr>
            <p:nvPr/>
          </p:nvSpPr>
          <p:spPr bwMode="auto">
            <a:xfrm>
              <a:off x="4112" y="2890"/>
              <a:ext cx="86" cy="86"/>
            </a:xfrm>
            <a:custGeom>
              <a:avLst/>
              <a:gdLst>
                <a:gd name="T0" fmla="*/ 0 w 173"/>
                <a:gd name="T1" fmla="*/ 2 h 171"/>
                <a:gd name="T2" fmla="*/ 0 w 173"/>
                <a:gd name="T3" fmla="*/ 2 h 171"/>
                <a:gd name="T4" fmla="*/ 0 w 173"/>
                <a:gd name="T5" fmla="*/ 1 h 171"/>
                <a:gd name="T6" fmla="*/ 0 w 173"/>
                <a:gd name="T7" fmla="*/ 1 h 171"/>
                <a:gd name="T8" fmla="*/ 0 w 173"/>
                <a:gd name="T9" fmla="*/ 1 h 171"/>
                <a:gd name="T10" fmla="*/ 0 w 173"/>
                <a:gd name="T11" fmla="*/ 1 h 171"/>
                <a:gd name="T12" fmla="*/ 0 w 173"/>
                <a:gd name="T13" fmla="*/ 1 h 171"/>
                <a:gd name="T14" fmla="*/ 1 w 173"/>
                <a:gd name="T15" fmla="*/ 0 h 171"/>
                <a:gd name="T16" fmla="*/ 1 w 173"/>
                <a:gd name="T17" fmla="*/ 0 h 171"/>
                <a:gd name="T18" fmla="*/ 1 w 173"/>
                <a:gd name="T19" fmla="*/ 0 h 171"/>
                <a:gd name="T20" fmla="*/ 1 w 173"/>
                <a:gd name="T21" fmla="*/ 1 h 171"/>
                <a:gd name="T22" fmla="*/ 2 w 173"/>
                <a:gd name="T23" fmla="*/ 1 h 171"/>
                <a:gd name="T24" fmla="*/ 2 w 173"/>
                <a:gd name="T25" fmla="*/ 1 h 171"/>
                <a:gd name="T26" fmla="*/ 2 w 173"/>
                <a:gd name="T27" fmla="*/ 1 h 171"/>
                <a:gd name="T28" fmla="*/ 2 w 173"/>
                <a:gd name="T29" fmla="*/ 1 h 171"/>
                <a:gd name="T30" fmla="*/ 2 w 173"/>
                <a:gd name="T31" fmla="*/ 2 h 171"/>
                <a:gd name="T32" fmla="*/ 2 w 173"/>
                <a:gd name="T33" fmla="*/ 2 h 171"/>
                <a:gd name="T34" fmla="*/ 2 w 173"/>
                <a:gd name="T35" fmla="*/ 2 h 171"/>
                <a:gd name="T36" fmla="*/ 2 w 173"/>
                <a:gd name="T37" fmla="*/ 2 h 171"/>
                <a:gd name="T38" fmla="*/ 2 w 173"/>
                <a:gd name="T39" fmla="*/ 3 h 171"/>
                <a:gd name="T40" fmla="*/ 2 w 173"/>
                <a:gd name="T41" fmla="*/ 3 h 171"/>
                <a:gd name="T42" fmla="*/ 2 w 173"/>
                <a:gd name="T43" fmla="*/ 3 h 171"/>
                <a:gd name="T44" fmla="*/ 1 w 173"/>
                <a:gd name="T45" fmla="*/ 3 h 171"/>
                <a:gd name="T46" fmla="*/ 1 w 173"/>
                <a:gd name="T47" fmla="*/ 3 h 171"/>
                <a:gd name="T48" fmla="*/ 1 w 173"/>
                <a:gd name="T49" fmla="*/ 3 h 171"/>
                <a:gd name="T50" fmla="*/ 1 w 173"/>
                <a:gd name="T51" fmla="*/ 3 h 171"/>
                <a:gd name="T52" fmla="*/ 0 w 173"/>
                <a:gd name="T53" fmla="*/ 3 h 171"/>
                <a:gd name="T54" fmla="*/ 0 w 173"/>
                <a:gd name="T55" fmla="*/ 3 h 171"/>
                <a:gd name="T56" fmla="*/ 0 w 173"/>
                <a:gd name="T57" fmla="*/ 3 h 171"/>
                <a:gd name="T58" fmla="*/ 0 w 173"/>
                <a:gd name="T59" fmla="*/ 3 h 171"/>
                <a:gd name="T60" fmla="*/ 0 w 173"/>
                <a:gd name="T61" fmla="*/ 2 h 171"/>
                <a:gd name="T62" fmla="*/ 0 w 173"/>
                <a:gd name="T63" fmla="*/ 2 h 171"/>
                <a:gd name="T64" fmla="*/ 0 w 173"/>
                <a:gd name="T65" fmla="*/ 2 h 17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73" h="171">
                  <a:moveTo>
                    <a:pt x="0" y="84"/>
                  </a:moveTo>
                  <a:lnTo>
                    <a:pt x="4" y="67"/>
                  </a:lnTo>
                  <a:lnTo>
                    <a:pt x="9" y="53"/>
                  </a:lnTo>
                  <a:lnTo>
                    <a:pt x="18" y="37"/>
                  </a:lnTo>
                  <a:lnTo>
                    <a:pt x="26" y="23"/>
                  </a:lnTo>
                  <a:lnTo>
                    <a:pt x="40" y="14"/>
                  </a:lnTo>
                  <a:lnTo>
                    <a:pt x="54" y="6"/>
                  </a:lnTo>
                  <a:lnTo>
                    <a:pt x="68" y="0"/>
                  </a:lnTo>
                  <a:lnTo>
                    <a:pt x="86" y="0"/>
                  </a:lnTo>
                  <a:lnTo>
                    <a:pt x="103" y="0"/>
                  </a:lnTo>
                  <a:lnTo>
                    <a:pt x="121" y="6"/>
                  </a:lnTo>
                  <a:lnTo>
                    <a:pt x="135" y="14"/>
                  </a:lnTo>
                  <a:lnTo>
                    <a:pt x="147" y="23"/>
                  </a:lnTo>
                  <a:lnTo>
                    <a:pt x="157" y="37"/>
                  </a:lnTo>
                  <a:lnTo>
                    <a:pt x="164" y="53"/>
                  </a:lnTo>
                  <a:lnTo>
                    <a:pt x="169" y="67"/>
                  </a:lnTo>
                  <a:lnTo>
                    <a:pt x="173" y="84"/>
                  </a:lnTo>
                  <a:lnTo>
                    <a:pt x="169" y="102"/>
                  </a:lnTo>
                  <a:lnTo>
                    <a:pt x="164" y="119"/>
                  </a:lnTo>
                  <a:lnTo>
                    <a:pt x="157" y="133"/>
                  </a:lnTo>
                  <a:lnTo>
                    <a:pt x="147" y="145"/>
                  </a:lnTo>
                  <a:lnTo>
                    <a:pt x="135" y="156"/>
                  </a:lnTo>
                  <a:lnTo>
                    <a:pt x="121" y="163"/>
                  </a:lnTo>
                  <a:lnTo>
                    <a:pt x="103" y="168"/>
                  </a:lnTo>
                  <a:lnTo>
                    <a:pt x="86" y="171"/>
                  </a:lnTo>
                  <a:lnTo>
                    <a:pt x="68" y="168"/>
                  </a:lnTo>
                  <a:lnTo>
                    <a:pt x="54" y="163"/>
                  </a:lnTo>
                  <a:lnTo>
                    <a:pt x="40" y="156"/>
                  </a:lnTo>
                  <a:lnTo>
                    <a:pt x="26" y="145"/>
                  </a:lnTo>
                  <a:lnTo>
                    <a:pt x="18" y="133"/>
                  </a:lnTo>
                  <a:lnTo>
                    <a:pt x="9" y="119"/>
                  </a:lnTo>
                  <a:lnTo>
                    <a:pt x="4" y="102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188" name="Freeform 189"/>
            <p:cNvSpPr>
              <a:spLocks noEditPoints="1"/>
            </p:cNvSpPr>
            <p:nvPr/>
          </p:nvSpPr>
          <p:spPr bwMode="auto">
            <a:xfrm>
              <a:off x="4111" y="2889"/>
              <a:ext cx="87" cy="87"/>
            </a:xfrm>
            <a:custGeom>
              <a:avLst/>
              <a:gdLst>
                <a:gd name="T0" fmla="*/ 0 w 175"/>
                <a:gd name="T1" fmla="*/ 2 h 172"/>
                <a:gd name="T2" fmla="*/ 0 w 175"/>
                <a:gd name="T3" fmla="*/ 2 h 172"/>
                <a:gd name="T4" fmla="*/ 0 w 175"/>
                <a:gd name="T5" fmla="*/ 1 h 172"/>
                <a:gd name="T6" fmla="*/ 0 w 175"/>
                <a:gd name="T7" fmla="*/ 1 h 172"/>
                <a:gd name="T8" fmla="*/ 0 w 175"/>
                <a:gd name="T9" fmla="*/ 1 h 172"/>
                <a:gd name="T10" fmla="*/ 0 w 175"/>
                <a:gd name="T11" fmla="*/ 1 h 172"/>
                <a:gd name="T12" fmla="*/ 0 w 175"/>
                <a:gd name="T13" fmla="*/ 1 h 172"/>
                <a:gd name="T14" fmla="*/ 0 w 175"/>
                <a:gd name="T15" fmla="*/ 1 h 172"/>
                <a:gd name="T16" fmla="*/ 0 w 175"/>
                <a:gd name="T17" fmla="*/ 1 h 172"/>
                <a:gd name="T18" fmla="*/ 0 w 175"/>
                <a:gd name="T19" fmla="*/ 1 h 172"/>
                <a:gd name="T20" fmla="*/ 1 w 175"/>
                <a:gd name="T21" fmla="*/ 0 h 172"/>
                <a:gd name="T22" fmla="*/ 1 w 175"/>
                <a:gd name="T23" fmla="*/ 0 h 172"/>
                <a:gd name="T24" fmla="*/ 1 w 175"/>
                <a:gd name="T25" fmla="*/ 1 h 172"/>
                <a:gd name="T26" fmla="*/ 1 w 175"/>
                <a:gd name="T27" fmla="*/ 0 h 172"/>
                <a:gd name="T28" fmla="*/ 1 w 175"/>
                <a:gd name="T29" fmla="*/ 0 h 172"/>
                <a:gd name="T30" fmla="*/ 1 w 175"/>
                <a:gd name="T31" fmla="*/ 1 h 172"/>
                <a:gd name="T32" fmla="*/ 1 w 175"/>
                <a:gd name="T33" fmla="*/ 1 h 172"/>
                <a:gd name="T34" fmla="*/ 2 w 175"/>
                <a:gd name="T35" fmla="*/ 1 h 172"/>
                <a:gd name="T36" fmla="*/ 2 w 175"/>
                <a:gd name="T37" fmla="*/ 1 h 172"/>
                <a:gd name="T38" fmla="*/ 2 w 175"/>
                <a:gd name="T39" fmla="*/ 1 h 172"/>
                <a:gd name="T40" fmla="*/ 2 w 175"/>
                <a:gd name="T41" fmla="*/ 1 h 172"/>
                <a:gd name="T42" fmla="*/ 2 w 175"/>
                <a:gd name="T43" fmla="*/ 1 h 172"/>
                <a:gd name="T44" fmla="*/ 2 w 175"/>
                <a:gd name="T45" fmla="*/ 1 h 172"/>
                <a:gd name="T46" fmla="*/ 2 w 175"/>
                <a:gd name="T47" fmla="*/ 1 h 172"/>
                <a:gd name="T48" fmla="*/ 2 w 175"/>
                <a:gd name="T49" fmla="*/ 2 h 172"/>
                <a:gd name="T50" fmla="*/ 2 w 175"/>
                <a:gd name="T51" fmla="*/ 2 h 172"/>
                <a:gd name="T52" fmla="*/ 2 w 175"/>
                <a:gd name="T53" fmla="*/ 2 h 172"/>
                <a:gd name="T54" fmla="*/ 2 w 175"/>
                <a:gd name="T55" fmla="*/ 2 h 172"/>
                <a:gd name="T56" fmla="*/ 2 w 175"/>
                <a:gd name="T57" fmla="*/ 2 h 172"/>
                <a:gd name="T58" fmla="*/ 2 w 175"/>
                <a:gd name="T59" fmla="*/ 2 h 172"/>
                <a:gd name="T60" fmla="*/ 2 w 175"/>
                <a:gd name="T61" fmla="*/ 2 h 172"/>
                <a:gd name="T62" fmla="*/ 2 w 175"/>
                <a:gd name="T63" fmla="*/ 2 h 172"/>
                <a:gd name="T64" fmla="*/ 2 w 175"/>
                <a:gd name="T65" fmla="*/ 3 h 172"/>
                <a:gd name="T66" fmla="*/ 2 w 175"/>
                <a:gd name="T67" fmla="*/ 3 h 172"/>
                <a:gd name="T68" fmla="*/ 2 w 175"/>
                <a:gd name="T69" fmla="*/ 3 h 172"/>
                <a:gd name="T70" fmla="*/ 2 w 175"/>
                <a:gd name="T71" fmla="*/ 3 h 172"/>
                <a:gd name="T72" fmla="*/ 2 w 175"/>
                <a:gd name="T73" fmla="*/ 3 h 172"/>
                <a:gd name="T74" fmla="*/ 1 w 175"/>
                <a:gd name="T75" fmla="*/ 3 h 172"/>
                <a:gd name="T76" fmla="*/ 1 w 175"/>
                <a:gd name="T77" fmla="*/ 3 h 172"/>
                <a:gd name="T78" fmla="*/ 1 w 175"/>
                <a:gd name="T79" fmla="*/ 3 h 172"/>
                <a:gd name="T80" fmla="*/ 1 w 175"/>
                <a:gd name="T81" fmla="*/ 3 h 172"/>
                <a:gd name="T82" fmla="*/ 1 w 175"/>
                <a:gd name="T83" fmla="*/ 3 h 172"/>
                <a:gd name="T84" fmla="*/ 1 w 175"/>
                <a:gd name="T85" fmla="*/ 3 h 172"/>
                <a:gd name="T86" fmla="*/ 1 w 175"/>
                <a:gd name="T87" fmla="*/ 3 h 172"/>
                <a:gd name="T88" fmla="*/ 1 w 175"/>
                <a:gd name="T89" fmla="*/ 3 h 172"/>
                <a:gd name="T90" fmla="*/ 0 w 175"/>
                <a:gd name="T91" fmla="*/ 3 h 172"/>
                <a:gd name="T92" fmla="*/ 0 w 175"/>
                <a:gd name="T93" fmla="*/ 3 h 172"/>
                <a:gd name="T94" fmla="*/ 0 w 175"/>
                <a:gd name="T95" fmla="*/ 3 h 172"/>
                <a:gd name="T96" fmla="*/ 0 w 175"/>
                <a:gd name="T97" fmla="*/ 3 h 172"/>
                <a:gd name="T98" fmla="*/ 0 w 175"/>
                <a:gd name="T99" fmla="*/ 3 h 172"/>
                <a:gd name="T100" fmla="*/ 0 w 175"/>
                <a:gd name="T101" fmla="*/ 3 h 172"/>
                <a:gd name="T102" fmla="*/ 0 w 175"/>
                <a:gd name="T103" fmla="*/ 3 h 172"/>
                <a:gd name="T104" fmla="*/ 0 w 175"/>
                <a:gd name="T105" fmla="*/ 2 h 172"/>
                <a:gd name="T106" fmla="*/ 0 w 175"/>
                <a:gd name="T107" fmla="*/ 2 h 172"/>
                <a:gd name="T108" fmla="*/ 0 w 175"/>
                <a:gd name="T109" fmla="*/ 2 h 172"/>
                <a:gd name="T110" fmla="*/ 0 w 175"/>
                <a:gd name="T111" fmla="*/ 2 h 172"/>
                <a:gd name="T112" fmla="*/ 0 w 175"/>
                <a:gd name="T113" fmla="*/ 2 h 17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75" h="172">
                  <a:moveTo>
                    <a:pt x="4" y="68"/>
                  </a:moveTo>
                  <a:lnTo>
                    <a:pt x="6" y="68"/>
                  </a:lnTo>
                  <a:lnTo>
                    <a:pt x="4" y="85"/>
                  </a:lnTo>
                  <a:lnTo>
                    <a:pt x="0" y="85"/>
                  </a:lnTo>
                  <a:lnTo>
                    <a:pt x="4" y="68"/>
                  </a:lnTo>
                  <a:close/>
                  <a:moveTo>
                    <a:pt x="4" y="68"/>
                  </a:moveTo>
                  <a:lnTo>
                    <a:pt x="4" y="68"/>
                  </a:lnTo>
                  <a:close/>
                  <a:moveTo>
                    <a:pt x="9" y="52"/>
                  </a:moveTo>
                  <a:lnTo>
                    <a:pt x="13" y="54"/>
                  </a:lnTo>
                  <a:lnTo>
                    <a:pt x="6" y="68"/>
                  </a:lnTo>
                  <a:lnTo>
                    <a:pt x="4" y="68"/>
                  </a:lnTo>
                  <a:lnTo>
                    <a:pt x="9" y="52"/>
                  </a:lnTo>
                  <a:close/>
                  <a:moveTo>
                    <a:pt x="9" y="52"/>
                  </a:moveTo>
                  <a:lnTo>
                    <a:pt x="9" y="52"/>
                  </a:lnTo>
                  <a:close/>
                  <a:moveTo>
                    <a:pt x="18" y="38"/>
                  </a:moveTo>
                  <a:lnTo>
                    <a:pt x="21" y="40"/>
                  </a:lnTo>
                  <a:lnTo>
                    <a:pt x="13" y="54"/>
                  </a:lnTo>
                  <a:lnTo>
                    <a:pt x="9" y="52"/>
                  </a:lnTo>
                  <a:lnTo>
                    <a:pt x="18" y="38"/>
                  </a:lnTo>
                  <a:close/>
                  <a:moveTo>
                    <a:pt x="27" y="22"/>
                  </a:moveTo>
                  <a:lnTo>
                    <a:pt x="28" y="24"/>
                  </a:lnTo>
                  <a:lnTo>
                    <a:pt x="21" y="40"/>
                  </a:lnTo>
                  <a:lnTo>
                    <a:pt x="18" y="38"/>
                  </a:lnTo>
                  <a:lnTo>
                    <a:pt x="27" y="24"/>
                  </a:lnTo>
                  <a:lnTo>
                    <a:pt x="27" y="22"/>
                  </a:lnTo>
                  <a:close/>
                  <a:moveTo>
                    <a:pt x="27" y="24"/>
                  </a:moveTo>
                  <a:lnTo>
                    <a:pt x="27" y="22"/>
                  </a:lnTo>
                  <a:lnTo>
                    <a:pt x="27" y="24"/>
                  </a:lnTo>
                  <a:close/>
                  <a:moveTo>
                    <a:pt x="42" y="17"/>
                  </a:moveTo>
                  <a:lnTo>
                    <a:pt x="28" y="26"/>
                  </a:lnTo>
                  <a:lnTo>
                    <a:pt x="27" y="22"/>
                  </a:lnTo>
                  <a:lnTo>
                    <a:pt x="42" y="14"/>
                  </a:lnTo>
                  <a:lnTo>
                    <a:pt x="42" y="17"/>
                  </a:lnTo>
                  <a:close/>
                  <a:moveTo>
                    <a:pt x="56" y="5"/>
                  </a:moveTo>
                  <a:lnTo>
                    <a:pt x="58" y="8"/>
                  </a:lnTo>
                  <a:lnTo>
                    <a:pt x="42" y="17"/>
                  </a:lnTo>
                  <a:lnTo>
                    <a:pt x="42" y="14"/>
                  </a:lnTo>
                  <a:lnTo>
                    <a:pt x="56" y="5"/>
                  </a:lnTo>
                  <a:close/>
                  <a:moveTo>
                    <a:pt x="56" y="5"/>
                  </a:moveTo>
                  <a:lnTo>
                    <a:pt x="56" y="5"/>
                  </a:lnTo>
                  <a:close/>
                  <a:moveTo>
                    <a:pt x="70" y="0"/>
                  </a:moveTo>
                  <a:lnTo>
                    <a:pt x="72" y="3"/>
                  </a:lnTo>
                  <a:lnTo>
                    <a:pt x="58" y="8"/>
                  </a:lnTo>
                  <a:lnTo>
                    <a:pt x="56" y="5"/>
                  </a:lnTo>
                  <a:lnTo>
                    <a:pt x="70" y="0"/>
                  </a:lnTo>
                  <a:close/>
                  <a:moveTo>
                    <a:pt x="70" y="0"/>
                  </a:moveTo>
                  <a:lnTo>
                    <a:pt x="70" y="0"/>
                  </a:lnTo>
                  <a:close/>
                  <a:moveTo>
                    <a:pt x="88" y="3"/>
                  </a:moveTo>
                  <a:lnTo>
                    <a:pt x="70" y="3"/>
                  </a:lnTo>
                  <a:lnTo>
                    <a:pt x="70" y="0"/>
                  </a:lnTo>
                  <a:lnTo>
                    <a:pt x="88" y="0"/>
                  </a:lnTo>
                  <a:lnTo>
                    <a:pt x="88" y="3"/>
                  </a:lnTo>
                  <a:close/>
                  <a:moveTo>
                    <a:pt x="105" y="0"/>
                  </a:moveTo>
                  <a:lnTo>
                    <a:pt x="105" y="3"/>
                  </a:lnTo>
                  <a:lnTo>
                    <a:pt x="88" y="3"/>
                  </a:lnTo>
                  <a:lnTo>
                    <a:pt x="88" y="0"/>
                  </a:lnTo>
                  <a:lnTo>
                    <a:pt x="105" y="0"/>
                  </a:lnTo>
                  <a:close/>
                  <a:moveTo>
                    <a:pt x="105" y="0"/>
                  </a:moveTo>
                  <a:lnTo>
                    <a:pt x="105" y="0"/>
                  </a:lnTo>
                  <a:close/>
                  <a:moveTo>
                    <a:pt x="123" y="5"/>
                  </a:moveTo>
                  <a:lnTo>
                    <a:pt x="123" y="8"/>
                  </a:lnTo>
                  <a:lnTo>
                    <a:pt x="105" y="3"/>
                  </a:lnTo>
                  <a:lnTo>
                    <a:pt x="105" y="0"/>
                  </a:lnTo>
                  <a:lnTo>
                    <a:pt x="123" y="5"/>
                  </a:lnTo>
                  <a:close/>
                  <a:moveTo>
                    <a:pt x="123" y="5"/>
                  </a:moveTo>
                  <a:lnTo>
                    <a:pt x="123" y="5"/>
                  </a:lnTo>
                  <a:close/>
                  <a:moveTo>
                    <a:pt x="138" y="14"/>
                  </a:moveTo>
                  <a:lnTo>
                    <a:pt x="137" y="17"/>
                  </a:lnTo>
                  <a:lnTo>
                    <a:pt x="123" y="8"/>
                  </a:lnTo>
                  <a:lnTo>
                    <a:pt x="123" y="5"/>
                  </a:lnTo>
                  <a:lnTo>
                    <a:pt x="138" y="14"/>
                  </a:lnTo>
                  <a:close/>
                  <a:moveTo>
                    <a:pt x="138" y="14"/>
                  </a:moveTo>
                  <a:lnTo>
                    <a:pt x="138" y="14"/>
                  </a:lnTo>
                  <a:close/>
                  <a:moveTo>
                    <a:pt x="149" y="24"/>
                  </a:moveTo>
                  <a:lnTo>
                    <a:pt x="147" y="26"/>
                  </a:lnTo>
                  <a:lnTo>
                    <a:pt x="137" y="17"/>
                  </a:lnTo>
                  <a:lnTo>
                    <a:pt x="138" y="14"/>
                  </a:lnTo>
                  <a:lnTo>
                    <a:pt x="149" y="22"/>
                  </a:lnTo>
                  <a:lnTo>
                    <a:pt x="149" y="24"/>
                  </a:lnTo>
                  <a:close/>
                  <a:moveTo>
                    <a:pt x="149" y="22"/>
                  </a:moveTo>
                  <a:lnTo>
                    <a:pt x="149" y="22"/>
                  </a:lnTo>
                  <a:lnTo>
                    <a:pt x="149" y="24"/>
                  </a:lnTo>
                  <a:lnTo>
                    <a:pt x="149" y="22"/>
                  </a:lnTo>
                  <a:close/>
                  <a:moveTo>
                    <a:pt x="161" y="38"/>
                  </a:moveTo>
                  <a:lnTo>
                    <a:pt x="159" y="40"/>
                  </a:lnTo>
                  <a:lnTo>
                    <a:pt x="147" y="26"/>
                  </a:lnTo>
                  <a:lnTo>
                    <a:pt x="149" y="24"/>
                  </a:lnTo>
                  <a:lnTo>
                    <a:pt x="161" y="38"/>
                  </a:lnTo>
                  <a:close/>
                  <a:moveTo>
                    <a:pt x="161" y="38"/>
                  </a:moveTo>
                  <a:lnTo>
                    <a:pt x="161" y="38"/>
                  </a:lnTo>
                  <a:close/>
                  <a:moveTo>
                    <a:pt x="164" y="54"/>
                  </a:moveTo>
                  <a:lnTo>
                    <a:pt x="159" y="40"/>
                  </a:lnTo>
                  <a:lnTo>
                    <a:pt x="161" y="38"/>
                  </a:lnTo>
                  <a:lnTo>
                    <a:pt x="166" y="52"/>
                  </a:lnTo>
                  <a:lnTo>
                    <a:pt x="164" y="54"/>
                  </a:lnTo>
                  <a:close/>
                  <a:moveTo>
                    <a:pt x="173" y="68"/>
                  </a:moveTo>
                  <a:lnTo>
                    <a:pt x="170" y="68"/>
                  </a:lnTo>
                  <a:lnTo>
                    <a:pt x="164" y="54"/>
                  </a:lnTo>
                  <a:lnTo>
                    <a:pt x="166" y="52"/>
                  </a:lnTo>
                  <a:lnTo>
                    <a:pt x="173" y="68"/>
                  </a:lnTo>
                  <a:close/>
                  <a:moveTo>
                    <a:pt x="173" y="68"/>
                  </a:moveTo>
                  <a:lnTo>
                    <a:pt x="173" y="68"/>
                  </a:lnTo>
                  <a:close/>
                  <a:moveTo>
                    <a:pt x="175" y="85"/>
                  </a:moveTo>
                  <a:lnTo>
                    <a:pt x="173" y="85"/>
                  </a:lnTo>
                  <a:lnTo>
                    <a:pt x="170" y="68"/>
                  </a:lnTo>
                  <a:lnTo>
                    <a:pt x="173" y="68"/>
                  </a:lnTo>
                  <a:lnTo>
                    <a:pt x="175" y="85"/>
                  </a:lnTo>
                  <a:close/>
                  <a:moveTo>
                    <a:pt x="175" y="85"/>
                  </a:moveTo>
                  <a:lnTo>
                    <a:pt x="175" y="85"/>
                  </a:lnTo>
                  <a:close/>
                  <a:moveTo>
                    <a:pt x="173" y="103"/>
                  </a:moveTo>
                  <a:lnTo>
                    <a:pt x="170" y="103"/>
                  </a:lnTo>
                  <a:lnTo>
                    <a:pt x="173" y="85"/>
                  </a:lnTo>
                  <a:lnTo>
                    <a:pt x="175" y="85"/>
                  </a:lnTo>
                  <a:lnTo>
                    <a:pt x="173" y="103"/>
                  </a:lnTo>
                  <a:close/>
                  <a:moveTo>
                    <a:pt x="173" y="103"/>
                  </a:moveTo>
                  <a:lnTo>
                    <a:pt x="173" y="103"/>
                  </a:lnTo>
                  <a:close/>
                  <a:moveTo>
                    <a:pt x="166" y="120"/>
                  </a:moveTo>
                  <a:lnTo>
                    <a:pt x="164" y="118"/>
                  </a:lnTo>
                  <a:lnTo>
                    <a:pt x="170" y="103"/>
                  </a:lnTo>
                  <a:lnTo>
                    <a:pt x="173" y="103"/>
                  </a:lnTo>
                  <a:lnTo>
                    <a:pt x="166" y="120"/>
                  </a:lnTo>
                  <a:close/>
                  <a:moveTo>
                    <a:pt x="166" y="120"/>
                  </a:moveTo>
                  <a:lnTo>
                    <a:pt x="166" y="120"/>
                  </a:lnTo>
                  <a:lnTo>
                    <a:pt x="168" y="120"/>
                  </a:lnTo>
                  <a:lnTo>
                    <a:pt x="166" y="120"/>
                  </a:lnTo>
                  <a:close/>
                  <a:moveTo>
                    <a:pt x="161" y="136"/>
                  </a:moveTo>
                  <a:lnTo>
                    <a:pt x="159" y="134"/>
                  </a:lnTo>
                  <a:lnTo>
                    <a:pt x="164" y="118"/>
                  </a:lnTo>
                  <a:lnTo>
                    <a:pt x="166" y="120"/>
                  </a:lnTo>
                  <a:lnTo>
                    <a:pt x="161" y="134"/>
                  </a:lnTo>
                  <a:lnTo>
                    <a:pt x="161" y="136"/>
                  </a:lnTo>
                  <a:close/>
                  <a:moveTo>
                    <a:pt x="161" y="134"/>
                  </a:moveTo>
                  <a:lnTo>
                    <a:pt x="161" y="134"/>
                  </a:lnTo>
                  <a:lnTo>
                    <a:pt x="161" y="136"/>
                  </a:lnTo>
                  <a:lnTo>
                    <a:pt x="161" y="134"/>
                  </a:lnTo>
                  <a:close/>
                  <a:moveTo>
                    <a:pt x="149" y="146"/>
                  </a:moveTo>
                  <a:lnTo>
                    <a:pt x="147" y="144"/>
                  </a:lnTo>
                  <a:lnTo>
                    <a:pt x="159" y="132"/>
                  </a:lnTo>
                  <a:lnTo>
                    <a:pt x="161" y="136"/>
                  </a:lnTo>
                  <a:lnTo>
                    <a:pt x="149" y="146"/>
                  </a:lnTo>
                  <a:close/>
                  <a:moveTo>
                    <a:pt x="138" y="158"/>
                  </a:moveTo>
                  <a:lnTo>
                    <a:pt x="137" y="157"/>
                  </a:lnTo>
                  <a:lnTo>
                    <a:pt x="147" y="144"/>
                  </a:lnTo>
                  <a:lnTo>
                    <a:pt x="149" y="146"/>
                  </a:lnTo>
                  <a:lnTo>
                    <a:pt x="138" y="158"/>
                  </a:lnTo>
                  <a:close/>
                  <a:moveTo>
                    <a:pt x="138" y="158"/>
                  </a:moveTo>
                  <a:lnTo>
                    <a:pt x="138" y="158"/>
                  </a:lnTo>
                  <a:close/>
                  <a:moveTo>
                    <a:pt x="123" y="164"/>
                  </a:moveTo>
                  <a:lnTo>
                    <a:pt x="123" y="162"/>
                  </a:lnTo>
                  <a:lnTo>
                    <a:pt x="137" y="157"/>
                  </a:lnTo>
                  <a:lnTo>
                    <a:pt x="138" y="158"/>
                  </a:lnTo>
                  <a:lnTo>
                    <a:pt x="123" y="164"/>
                  </a:lnTo>
                  <a:close/>
                  <a:moveTo>
                    <a:pt x="123" y="164"/>
                  </a:moveTo>
                  <a:lnTo>
                    <a:pt x="123" y="164"/>
                  </a:lnTo>
                  <a:close/>
                  <a:moveTo>
                    <a:pt x="105" y="171"/>
                  </a:moveTo>
                  <a:lnTo>
                    <a:pt x="105" y="167"/>
                  </a:lnTo>
                  <a:lnTo>
                    <a:pt x="123" y="162"/>
                  </a:lnTo>
                  <a:lnTo>
                    <a:pt x="123" y="164"/>
                  </a:lnTo>
                  <a:lnTo>
                    <a:pt x="105" y="171"/>
                  </a:lnTo>
                  <a:close/>
                  <a:moveTo>
                    <a:pt x="105" y="171"/>
                  </a:moveTo>
                  <a:lnTo>
                    <a:pt x="105" y="171"/>
                  </a:lnTo>
                  <a:close/>
                  <a:moveTo>
                    <a:pt x="88" y="172"/>
                  </a:moveTo>
                  <a:lnTo>
                    <a:pt x="88" y="171"/>
                  </a:lnTo>
                  <a:lnTo>
                    <a:pt x="105" y="167"/>
                  </a:lnTo>
                  <a:lnTo>
                    <a:pt x="105" y="171"/>
                  </a:lnTo>
                  <a:lnTo>
                    <a:pt x="88" y="172"/>
                  </a:lnTo>
                  <a:close/>
                  <a:moveTo>
                    <a:pt x="88" y="172"/>
                  </a:moveTo>
                  <a:lnTo>
                    <a:pt x="88" y="172"/>
                  </a:lnTo>
                  <a:close/>
                  <a:moveTo>
                    <a:pt x="70" y="171"/>
                  </a:moveTo>
                  <a:lnTo>
                    <a:pt x="72" y="167"/>
                  </a:lnTo>
                  <a:lnTo>
                    <a:pt x="88" y="171"/>
                  </a:lnTo>
                  <a:lnTo>
                    <a:pt x="88" y="172"/>
                  </a:lnTo>
                  <a:lnTo>
                    <a:pt x="70" y="171"/>
                  </a:lnTo>
                  <a:close/>
                  <a:moveTo>
                    <a:pt x="70" y="171"/>
                  </a:moveTo>
                  <a:lnTo>
                    <a:pt x="70" y="171"/>
                  </a:lnTo>
                  <a:close/>
                  <a:moveTo>
                    <a:pt x="56" y="164"/>
                  </a:moveTo>
                  <a:lnTo>
                    <a:pt x="58" y="162"/>
                  </a:lnTo>
                  <a:lnTo>
                    <a:pt x="72" y="167"/>
                  </a:lnTo>
                  <a:lnTo>
                    <a:pt x="70" y="171"/>
                  </a:lnTo>
                  <a:lnTo>
                    <a:pt x="56" y="164"/>
                  </a:lnTo>
                  <a:close/>
                  <a:moveTo>
                    <a:pt x="42" y="158"/>
                  </a:moveTo>
                  <a:lnTo>
                    <a:pt x="42" y="157"/>
                  </a:lnTo>
                  <a:lnTo>
                    <a:pt x="58" y="162"/>
                  </a:lnTo>
                  <a:lnTo>
                    <a:pt x="56" y="164"/>
                  </a:lnTo>
                  <a:lnTo>
                    <a:pt x="42" y="158"/>
                  </a:lnTo>
                  <a:close/>
                  <a:moveTo>
                    <a:pt x="42" y="158"/>
                  </a:moveTo>
                  <a:lnTo>
                    <a:pt x="42" y="158"/>
                  </a:lnTo>
                  <a:close/>
                  <a:moveTo>
                    <a:pt x="27" y="146"/>
                  </a:moveTo>
                  <a:lnTo>
                    <a:pt x="28" y="144"/>
                  </a:lnTo>
                  <a:lnTo>
                    <a:pt x="44" y="157"/>
                  </a:lnTo>
                  <a:lnTo>
                    <a:pt x="42" y="158"/>
                  </a:lnTo>
                  <a:lnTo>
                    <a:pt x="27" y="146"/>
                  </a:lnTo>
                  <a:close/>
                  <a:moveTo>
                    <a:pt x="27" y="146"/>
                  </a:moveTo>
                  <a:lnTo>
                    <a:pt x="27" y="146"/>
                  </a:lnTo>
                  <a:close/>
                  <a:moveTo>
                    <a:pt x="18" y="134"/>
                  </a:moveTo>
                  <a:lnTo>
                    <a:pt x="21" y="134"/>
                  </a:lnTo>
                  <a:lnTo>
                    <a:pt x="28" y="144"/>
                  </a:lnTo>
                  <a:lnTo>
                    <a:pt x="27" y="146"/>
                  </a:lnTo>
                  <a:lnTo>
                    <a:pt x="18" y="134"/>
                  </a:lnTo>
                  <a:close/>
                  <a:moveTo>
                    <a:pt x="18" y="134"/>
                  </a:moveTo>
                  <a:lnTo>
                    <a:pt x="18" y="134"/>
                  </a:lnTo>
                  <a:close/>
                  <a:moveTo>
                    <a:pt x="9" y="120"/>
                  </a:moveTo>
                  <a:lnTo>
                    <a:pt x="13" y="118"/>
                  </a:lnTo>
                  <a:lnTo>
                    <a:pt x="21" y="134"/>
                  </a:lnTo>
                  <a:lnTo>
                    <a:pt x="18" y="134"/>
                  </a:lnTo>
                  <a:lnTo>
                    <a:pt x="9" y="120"/>
                  </a:lnTo>
                  <a:close/>
                  <a:moveTo>
                    <a:pt x="9" y="120"/>
                  </a:moveTo>
                  <a:lnTo>
                    <a:pt x="9" y="120"/>
                  </a:lnTo>
                  <a:close/>
                  <a:moveTo>
                    <a:pt x="4" y="103"/>
                  </a:moveTo>
                  <a:lnTo>
                    <a:pt x="6" y="103"/>
                  </a:lnTo>
                  <a:lnTo>
                    <a:pt x="13" y="118"/>
                  </a:lnTo>
                  <a:lnTo>
                    <a:pt x="9" y="120"/>
                  </a:lnTo>
                  <a:lnTo>
                    <a:pt x="4" y="103"/>
                  </a:lnTo>
                  <a:close/>
                  <a:moveTo>
                    <a:pt x="4" y="103"/>
                  </a:moveTo>
                  <a:lnTo>
                    <a:pt x="4" y="103"/>
                  </a:lnTo>
                  <a:close/>
                  <a:moveTo>
                    <a:pt x="4" y="85"/>
                  </a:moveTo>
                  <a:lnTo>
                    <a:pt x="6" y="103"/>
                  </a:lnTo>
                  <a:lnTo>
                    <a:pt x="4" y="103"/>
                  </a:lnTo>
                  <a:lnTo>
                    <a:pt x="0" y="85"/>
                  </a:lnTo>
                  <a:lnTo>
                    <a:pt x="4" y="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189" name="Freeform 190"/>
            <p:cNvSpPr>
              <a:spLocks/>
            </p:cNvSpPr>
            <p:nvPr/>
          </p:nvSpPr>
          <p:spPr bwMode="auto">
            <a:xfrm>
              <a:off x="4663" y="2805"/>
              <a:ext cx="86" cy="85"/>
            </a:xfrm>
            <a:custGeom>
              <a:avLst/>
              <a:gdLst>
                <a:gd name="T0" fmla="*/ 0 w 172"/>
                <a:gd name="T1" fmla="*/ 1 h 171"/>
                <a:gd name="T2" fmla="*/ 1 w 172"/>
                <a:gd name="T3" fmla="*/ 1 h 171"/>
                <a:gd name="T4" fmla="*/ 1 w 172"/>
                <a:gd name="T5" fmla="*/ 0 h 171"/>
                <a:gd name="T6" fmla="*/ 1 w 172"/>
                <a:gd name="T7" fmla="*/ 0 h 171"/>
                <a:gd name="T8" fmla="*/ 1 w 172"/>
                <a:gd name="T9" fmla="*/ 0 h 171"/>
                <a:gd name="T10" fmla="*/ 1 w 172"/>
                <a:gd name="T11" fmla="*/ 0 h 171"/>
                <a:gd name="T12" fmla="*/ 1 w 172"/>
                <a:gd name="T13" fmla="*/ 0 h 171"/>
                <a:gd name="T14" fmla="*/ 2 w 172"/>
                <a:gd name="T15" fmla="*/ 0 h 171"/>
                <a:gd name="T16" fmla="*/ 2 w 172"/>
                <a:gd name="T17" fmla="*/ 0 h 171"/>
                <a:gd name="T18" fmla="*/ 2 w 172"/>
                <a:gd name="T19" fmla="*/ 0 h 171"/>
                <a:gd name="T20" fmla="*/ 2 w 172"/>
                <a:gd name="T21" fmla="*/ 0 h 171"/>
                <a:gd name="T22" fmla="*/ 3 w 172"/>
                <a:gd name="T23" fmla="*/ 0 h 171"/>
                <a:gd name="T24" fmla="*/ 3 w 172"/>
                <a:gd name="T25" fmla="*/ 0 h 171"/>
                <a:gd name="T26" fmla="*/ 3 w 172"/>
                <a:gd name="T27" fmla="*/ 0 h 171"/>
                <a:gd name="T28" fmla="*/ 3 w 172"/>
                <a:gd name="T29" fmla="*/ 0 h 171"/>
                <a:gd name="T30" fmla="*/ 3 w 172"/>
                <a:gd name="T31" fmla="*/ 1 h 171"/>
                <a:gd name="T32" fmla="*/ 3 w 172"/>
                <a:gd name="T33" fmla="*/ 1 h 171"/>
                <a:gd name="T34" fmla="*/ 3 w 172"/>
                <a:gd name="T35" fmla="*/ 1 h 171"/>
                <a:gd name="T36" fmla="*/ 3 w 172"/>
                <a:gd name="T37" fmla="*/ 1 h 171"/>
                <a:gd name="T38" fmla="*/ 3 w 172"/>
                <a:gd name="T39" fmla="*/ 2 h 171"/>
                <a:gd name="T40" fmla="*/ 3 w 172"/>
                <a:gd name="T41" fmla="*/ 2 h 171"/>
                <a:gd name="T42" fmla="*/ 3 w 172"/>
                <a:gd name="T43" fmla="*/ 2 h 171"/>
                <a:gd name="T44" fmla="*/ 2 w 172"/>
                <a:gd name="T45" fmla="*/ 2 h 171"/>
                <a:gd name="T46" fmla="*/ 2 w 172"/>
                <a:gd name="T47" fmla="*/ 2 h 171"/>
                <a:gd name="T48" fmla="*/ 2 w 172"/>
                <a:gd name="T49" fmla="*/ 2 h 171"/>
                <a:gd name="T50" fmla="*/ 2 w 172"/>
                <a:gd name="T51" fmla="*/ 2 h 171"/>
                <a:gd name="T52" fmla="*/ 1 w 172"/>
                <a:gd name="T53" fmla="*/ 2 h 171"/>
                <a:gd name="T54" fmla="*/ 1 w 172"/>
                <a:gd name="T55" fmla="*/ 2 h 171"/>
                <a:gd name="T56" fmla="*/ 1 w 172"/>
                <a:gd name="T57" fmla="*/ 2 h 171"/>
                <a:gd name="T58" fmla="*/ 1 w 172"/>
                <a:gd name="T59" fmla="*/ 2 h 171"/>
                <a:gd name="T60" fmla="*/ 1 w 172"/>
                <a:gd name="T61" fmla="*/ 1 h 171"/>
                <a:gd name="T62" fmla="*/ 1 w 172"/>
                <a:gd name="T63" fmla="*/ 1 h 171"/>
                <a:gd name="T64" fmla="*/ 0 w 172"/>
                <a:gd name="T65" fmla="*/ 1 h 17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72" h="171">
                  <a:moveTo>
                    <a:pt x="0" y="84"/>
                  </a:moveTo>
                  <a:lnTo>
                    <a:pt x="3" y="67"/>
                  </a:lnTo>
                  <a:lnTo>
                    <a:pt x="8" y="53"/>
                  </a:lnTo>
                  <a:lnTo>
                    <a:pt x="17" y="39"/>
                  </a:lnTo>
                  <a:lnTo>
                    <a:pt x="26" y="23"/>
                  </a:lnTo>
                  <a:lnTo>
                    <a:pt x="38" y="14"/>
                  </a:lnTo>
                  <a:lnTo>
                    <a:pt x="56" y="5"/>
                  </a:lnTo>
                  <a:lnTo>
                    <a:pt x="69" y="0"/>
                  </a:lnTo>
                  <a:lnTo>
                    <a:pt x="87" y="0"/>
                  </a:lnTo>
                  <a:lnTo>
                    <a:pt x="104" y="0"/>
                  </a:lnTo>
                  <a:lnTo>
                    <a:pt x="118" y="5"/>
                  </a:lnTo>
                  <a:lnTo>
                    <a:pt x="136" y="14"/>
                  </a:lnTo>
                  <a:lnTo>
                    <a:pt x="146" y="23"/>
                  </a:lnTo>
                  <a:lnTo>
                    <a:pt x="155" y="39"/>
                  </a:lnTo>
                  <a:lnTo>
                    <a:pt x="164" y="53"/>
                  </a:lnTo>
                  <a:lnTo>
                    <a:pt x="169" y="67"/>
                  </a:lnTo>
                  <a:lnTo>
                    <a:pt x="172" y="84"/>
                  </a:lnTo>
                  <a:lnTo>
                    <a:pt x="169" y="101"/>
                  </a:lnTo>
                  <a:lnTo>
                    <a:pt x="164" y="119"/>
                  </a:lnTo>
                  <a:lnTo>
                    <a:pt x="155" y="133"/>
                  </a:lnTo>
                  <a:lnTo>
                    <a:pt x="146" y="145"/>
                  </a:lnTo>
                  <a:lnTo>
                    <a:pt x="136" y="156"/>
                  </a:lnTo>
                  <a:lnTo>
                    <a:pt x="118" y="163"/>
                  </a:lnTo>
                  <a:lnTo>
                    <a:pt x="104" y="168"/>
                  </a:lnTo>
                  <a:lnTo>
                    <a:pt x="87" y="171"/>
                  </a:lnTo>
                  <a:lnTo>
                    <a:pt x="69" y="168"/>
                  </a:lnTo>
                  <a:lnTo>
                    <a:pt x="56" y="163"/>
                  </a:lnTo>
                  <a:lnTo>
                    <a:pt x="38" y="156"/>
                  </a:lnTo>
                  <a:lnTo>
                    <a:pt x="26" y="145"/>
                  </a:lnTo>
                  <a:lnTo>
                    <a:pt x="17" y="133"/>
                  </a:lnTo>
                  <a:lnTo>
                    <a:pt x="8" y="119"/>
                  </a:lnTo>
                  <a:lnTo>
                    <a:pt x="3" y="101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190" name="Freeform 191"/>
            <p:cNvSpPr>
              <a:spLocks noEditPoints="1"/>
            </p:cNvSpPr>
            <p:nvPr/>
          </p:nvSpPr>
          <p:spPr bwMode="auto">
            <a:xfrm>
              <a:off x="4663" y="2804"/>
              <a:ext cx="87" cy="87"/>
            </a:xfrm>
            <a:custGeom>
              <a:avLst/>
              <a:gdLst>
                <a:gd name="T0" fmla="*/ 1 w 174"/>
                <a:gd name="T1" fmla="*/ 1 h 175"/>
                <a:gd name="T2" fmla="*/ 1 w 174"/>
                <a:gd name="T3" fmla="*/ 1 h 175"/>
                <a:gd name="T4" fmla="*/ 1 w 174"/>
                <a:gd name="T5" fmla="*/ 0 h 175"/>
                <a:gd name="T6" fmla="*/ 1 w 174"/>
                <a:gd name="T7" fmla="*/ 0 h 175"/>
                <a:gd name="T8" fmla="*/ 1 w 174"/>
                <a:gd name="T9" fmla="*/ 0 h 175"/>
                <a:gd name="T10" fmla="*/ 1 w 174"/>
                <a:gd name="T11" fmla="*/ 0 h 175"/>
                <a:gd name="T12" fmla="*/ 1 w 174"/>
                <a:gd name="T13" fmla="*/ 0 h 175"/>
                <a:gd name="T14" fmla="*/ 1 w 174"/>
                <a:gd name="T15" fmla="*/ 0 h 175"/>
                <a:gd name="T16" fmla="*/ 1 w 174"/>
                <a:gd name="T17" fmla="*/ 0 h 175"/>
                <a:gd name="T18" fmla="*/ 1 w 174"/>
                <a:gd name="T19" fmla="*/ 0 h 175"/>
                <a:gd name="T20" fmla="*/ 1 w 174"/>
                <a:gd name="T21" fmla="*/ 0 h 175"/>
                <a:gd name="T22" fmla="*/ 2 w 174"/>
                <a:gd name="T23" fmla="*/ 0 h 175"/>
                <a:gd name="T24" fmla="*/ 2 w 174"/>
                <a:gd name="T25" fmla="*/ 0 h 175"/>
                <a:gd name="T26" fmla="*/ 2 w 174"/>
                <a:gd name="T27" fmla="*/ 0 h 175"/>
                <a:gd name="T28" fmla="*/ 2 w 174"/>
                <a:gd name="T29" fmla="*/ 0 h 175"/>
                <a:gd name="T30" fmla="*/ 2 w 174"/>
                <a:gd name="T31" fmla="*/ 0 h 175"/>
                <a:gd name="T32" fmla="*/ 2 w 174"/>
                <a:gd name="T33" fmla="*/ 0 h 175"/>
                <a:gd name="T34" fmla="*/ 2 w 174"/>
                <a:gd name="T35" fmla="*/ 0 h 175"/>
                <a:gd name="T36" fmla="*/ 3 w 174"/>
                <a:gd name="T37" fmla="*/ 0 h 175"/>
                <a:gd name="T38" fmla="*/ 3 w 174"/>
                <a:gd name="T39" fmla="*/ 0 h 175"/>
                <a:gd name="T40" fmla="*/ 3 w 174"/>
                <a:gd name="T41" fmla="*/ 0 h 175"/>
                <a:gd name="T42" fmla="*/ 3 w 174"/>
                <a:gd name="T43" fmla="*/ 0 h 175"/>
                <a:gd name="T44" fmla="*/ 3 w 174"/>
                <a:gd name="T45" fmla="*/ 0 h 175"/>
                <a:gd name="T46" fmla="*/ 3 w 174"/>
                <a:gd name="T47" fmla="*/ 0 h 175"/>
                <a:gd name="T48" fmla="*/ 3 w 174"/>
                <a:gd name="T49" fmla="*/ 0 h 175"/>
                <a:gd name="T50" fmla="*/ 3 w 174"/>
                <a:gd name="T51" fmla="*/ 1 h 175"/>
                <a:gd name="T52" fmla="*/ 3 w 174"/>
                <a:gd name="T53" fmla="*/ 1 h 175"/>
                <a:gd name="T54" fmla="*/ 3 w 174"/>
                <a:gd name="T55" fmla="*/ 1 h 175"/>
                <a:gd name="T56" fmla="*/ 3 w 174"/>
                <a:gd name="T57" fmla="*/ 1 h 175"/>
                <a:gd name="T58" fmla="*/ 3 w 174"/>
                <a:gd name="T59" fmla="*/ 1 h 175"/>
                <a:gd name="T60" fmla="*/ 3 w 174"/>
                <a:gd name="T61" fmla="*/ 1 h 175"/>
                <a:gd name="T62" fmla="*/ 3 w 174"/>
                <a:gd name="T63" fmla="*/ 1 h 175"/>
                <a:gd name="T64" fmla="*/ 3 w 174"/>
                <a:gd name="T65" fmla="*/ 1 h 175"/>
                <a:gd name="T66" fmla="*/ 3 w 174"/>
                <a:gd name="T67" fmla="*/ 2 h 175"/>
                <a:gd name="T68" fmla="*/ 3 w 174"/>
                <a:gd name="T69" fmla="*/ 2 h 175"/>
                <a:gd name="T70" fmla="*/ 3 w 174"/>
                <a:gd name="T71" fmla="*/ 2 h 175"/>
                <a:gd name="T72" fmla="*/ 3 w 174"/>
                <a:gd name="T73" fmla="*/ 2 h 175"/>
                <a:gd name="T74" fmla="*/ 3 w 174"/>
                <a:gd name="T75" fmla="*/ 2 h 175"/>
                <a:gd name="T76" fmla="*/ 3 w 174"/>
                <a:gd name="T77" fmla="*/ 2 h 175"/>
                <a:gd name="T78" fmla="*/ 2 w 174"/>
                <a:gd name="T79" fmla="*/ 2 h 175"/>
                <a:gd name="T80" fmla="*/ 2 w 174"/>
                <a:gd name="T81" fmla="*/ 2 h 175"/>
                <a:gd name="T82" fmla="*/ 2 w 174"/>
                <a:gd name="T83" fmla="*/ 2 h 175"/>
                <a:gd name="T84" fmla="*/ 2 w 174"/>
                <a:gd name="T85" fmla="*/ 2 h 175"/>
                <a:gd name="T86" fmla="*/ 2 w 174"/>
                <a:gd name="T87" fmla="*/ 2 h 175"/>
                <a:gd name="T88" fmla="*/ 2 w 174"/>
                <a:gd name="T89" fmla="*/ 2 h 175"/>
                <a:gd name="T90" fmla="*/ 2 w 174"/>
                <a:gd name="T91" fmla="*/ 2 h 175"/>
                <a:gd name="T92" fmla="*/ 2 w 174"/>
                <a:gd name="T93" fmla="*/ 2 h 175"/>
                <a:gd name="T94" fmla="*/ 1 w 174"/>
                <a:gd name="T95" fmla="*/ 2 h 175"/>
                <a:gd name="T96" fmla="*/ 1 w 174"/>
                <a:gd name="T97" fmla="*/ 2 h 175"/>
                <a:gd name="T98" fmla="*/ 1 w 174"/>
                <a:gd name="T99" fmla="*/ 2 h 175"/>
                <a:gd name="T100" fmla="*/ 1 w 174"/>
                <a:gd name="T101" fmla="*/ 2 h 175"/>
                <a:gd name="T102" fmla="*/ 1 w 174"/>
                <a:gd name="T103" fmla="*/ 2 h 175"/>
                <a:gd name="T104" fmla="*/ 1 w 174"/>
                <a:gd name="T105" fmla="*/ 2 h 175"/>
                <a:gd name="T106" fmla="*/ 1 w 174"/>
                <a:gd name="T107" fmla="*/ 2 h 175"/>
                <a:gd name="T108" fmla="*/ 1 w 174"/>
                <a:gd name="T109" fmla="*/ 2 h 175"/>
                <a:gd name="T110" fmla="*/ 1 w 174"/>
                <a:gd name="T111" fmla="*/ 1 h 175"/>
                <a:gd name="T112" fmla="*/ 1 w 174"/>
                <a:gd name="T113" fmla="*/ 1 h 175"/>
                <a:gd name="T114" fmla="*/ 1 w 174"/>
                <a:gd name="T115" fmla="*/ 1 h 175"/>
                <a:gd name="T116" fmla="*/ 1 w 174"/>
                <a:gd name="T117" fmla="*/ 1 h 175"/>
                <a:gd name="T118" fmla="*/ 1 w 174"/>
                <a:gd name="T119" fmla="*/ 1 h 17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74" h="175">
                  <a:moveTo>
                    <a:pt x="1" y="69"/>
                  </a:moveTo>
                  <a:lnTo>
                    <a:pt x="5" y="69"/>
                  </a:lnTo>
                  <a:lnTo>
                    <a:pt x="1" y="86"/>
                  </a:lnTo>
                  <a:lnTo>
                    <a:pt x="0" y="86"/>
                  </a:lnTo>
                  <a:lnTo>
                    <a:pt x="1" y="69"/>
                  </a:lnTo>
                  <a:close/>
                  <a:moveTo>
                    <a:pt x="1" y="69"/>
                  </a:moveTo>
                  <a:lnTo>
                    <a:pt x="1" y="69"/>
                  </a:lnTo>
                  <a:close/>
                  <a:moveTo>
                    <a:pt x="8" y="53"/>
                  </a:moveTo>
                  <a:lnTo>
                    <a:pt x="10" y="55"/>
                  </a:lnTo>
                  <a:lnTo>
                    <a:pt x="5" y="69"/>
                  </a:lnTo>
                  <a:lnTo>
                    <a:pt x="1" y="69"/>
                  </a:lnTo>
                  <a:lnTo>
                    <a:pt x="8" y="55"/>
                  </a:lnTo>
                  <a:lnTo>
                    <a:pt x="8" y="53"/>
                  </a:lnTo>
                  <a:close/>
                  <a:moveTo>
                    <a:pt x="8" y="55"/>
                  </a:moveTo>
                  <a:lnTo>
                    <a:pt x="8" y="53"/>
                  </a:lnTo>
                  <a:lnTo>
                    <a:pt x="8" y="55"/>
                  </a:lnTo>
                  <a:close/>
                  <a:moveTo>
                    <a:pt x="19" y="41"/>
                  </a:moveTo>
                  <a:lnTo>
                    <a:pt x="10" y="55"/>
                  </a:lnTo>
                  <a:lnTo>
                    <a:pt x="8" y="53"/>
                  </a:lnTo>
                  <a:lnTo>
                    <a:pt x="17" y="39"/>
                  </a:lnTo>
                  <a:lnTo>
                    <a:pt x="19" y="41"/>
                  </a:lnTo>
                  <a:close/>
                  <a:moveTo>
                    <a:pt x="26" y="25"/>
                  </a:moveTo>
                  <a:lnTo>
                    <a:pt x="28" y="27"/>
                  </a:lnTo>
                  <a:lnTo>
                    <a:pt x="19" y="41"/>
                  </a:lnTo>
                  <a:lnTo>
                    <a:pt x="17" y="39"/>
                  </a:lnTo>
                  <a:lnTo>
                    <a:pt x="24" y="25"/>
                  </a:lnTo>
                  <a:lnTo>
                    <a:pt x="26" y="25"/>
                  </a:lnTo>
                  <a:close/>
                  <a:moveTo>
                    <a:pt x="24" y="25"/>
                  </a:moveTo>
                  <a:lnTo>
                    <a:pt x="26" y="25"/>
                  </a:lnTo>
                  <a:lnTo>
                    <a:pt x="24" y="25"/>
                  </a:lnTo>
                  <a:close/>
                  <a:moveTo>
                    <a:pt x="36" y="16"/>
                  </a:moveTo>
                  <a:lnTo>
                    <a:pt x="38" y="18"/>
                  </a:lnTo>
                  <a:lnTo>
                    <a:pt x="28" y="27"/>
                  </a:lnTo>
                  <a:lnTo>
                    <a:pt x="26" y="25"/>
                  </a:lnTo>
                  <a:lnTo>
                    <a:pt x="36" y="16"/>
                  </a:lnTo>
                  <a:close/>
                  <a:moveTo>
                    <a:pt x="36" y="16"/>
                  </a:moveTo>
                  <a:lnTo>
                    <a:pt x="36" y="16"/>
                  </a:lnTo>
                  <a:close/>
                  <a:moveTo>
                    <a:pt x="54" y="7"/>
                  </a:moveTo>
                  <a:lnTo>
                    <a:pt x="56" y="9"/>
                  </a:lnTo>
                  <a:lnTo>
                    <a:pt x="38" y="18"/>
                  </a:lnTo>
                  <a:lnTo>
                    <a:pt x="36" y="16"/>
                  </a:lnTo>
                  <a:lnTo>
                    <a:pt x="54" y="7"/>
                  </a:lnTo>
                  <a:close/>
                  <a:moveTo>
                    <a:pt x="54" y="7"/>
                  </a:moveTo>
                  <a:lnTo>
                    <a:pt x="54" y="7"/>
                  </a:lnTo>
                  <a:close/>
                  <a:moveTo>
                    <a:pt x="69" y="0"/>
                  </a:moveTo>
                  <a:lnTo>
                    <a:pt x="69" y="4"/>
                  </a:lnTo>
                  <a:lnTo>
                    <a:pt x="56" y="9"/>
                  </a:lnTo>
                  <a:lnTo>
                    <a:pt x="54" y="7"/>
                  </a:lnTo>
                  <a:lnTo>
                    <a:pt x="69" y="0"/>
                  </a:lnTo>
                  <a:close/>
                  <a:moveTo>
                    <a:pt x="69" y="0"/>
                  </a:moveTo>
                  <a:lnTo>
                    <a:pt x="69" y="0"/>
                  </a:lnTo>
                  <a:close/>
                  <a:moveTo>
                    <a:pt x="87" y="4"/>
                  </a:moveTo>
                  <a:lnTo>
                    <a:pt x="69" y="4"/>
                  </a:lnTo>
                  <a:lnTo>
                    <a:pt x="69" y="0"/>
                  </a:lnTo>
                  <a:lnTo>
                    <a:pt x="87" y="0"/>
                  </a:lnTo>
                  <a:lnTo>
                    <a:pt x="87" y="4"/>
                  </a:lnTo>
                  <a:close/>
                  <a:moveTo>
                    <a:pt x="104" y="0"/>
                  </a:moveTo>
                  <a:lnTo>
                    <a:pt x="104" y="4"/>
                  </a:lnTo>
                  <a:lnTo>
                    <a:pt x="87" y="4"/>
                  </a:lnTo>
                  <a:lnTo>
                    <a:pt x="87" y="0"/>
                  </a:lnTo>
                  <a:lnTo>
                    <a:pt x="104" y="0"/>
                  </a:lnTo>
                  <a:close/>
                  <a:moveTo>
                    <a:pt x="104" y="0"/>
                  </a:moveTo>
                  <a:lnTo>
                    <a:pt x="104" y="0"/>
                  </a:lnTo>
                  <a:close/>
                  <a:moveTo>
                    <a:pt x="118" y="7"/>
                  </a:moveTo>
                  <a:lnTo>
                    <a:pt x="118" y="9"/>
                  </a:lnTo>
                  <a:lnTo>
                    <a:pt x="103" y="4"/>
                  </a:lnTo>
                  <a:lnTo>
                    <a:pt x="104" y="0"/>
                  </a:lnTo>
                  <a:lnTo>
                    <a:pt x="118" y="7"/>
                  </a:lnTo>
                  <a:close/>
                  <a:moveTo>
                    <a:pt x="118" y="7"/>
                  </a:moveTo>
                  <a:lnTo>
                    <a:pt x="118" y="7"/>
                  </a:lnTo>
                  <a:close/>
                  <a:moveTo>
                    <a:pt x="136" y="16"/>
                  </a:moveTo>
                  <a:lnTo>
                    <a:pt x="134" y="18"/>
                  </a:lnTo>
                  <a:lnTo>
                    <a:pt x="117" y="9"/>
                  </a:lnTo>
                  <a:lnTo>
                    <a:pt x="118" y="7"/>
                  </a:lnTo>
                  <a:lnTo>
                    <a:pt x="136" y="16"/>
                  </a:lnTo>
                  <a:close/>
                  <a:moveTo>
                    <a:pt x="136" y="16"/>
                  </a:moveTo>
                  <a:lnTo>
                    <a:pt x="136" y="16"/>
                  </a:lnTo>
                  <a:close/>
                  <a:moveTo>
                    <a:pt x="148" y="25"/>
                  </a:moveTo>
                  <a:lnTo>
                    <a:pt x="146" y="27"/>
                  </a:lnTo>
                  <a:lnTo>
                    <a:pt x="134" y="18"/>
                  </a:lnTo>
                  <a:lnTo>
                    <a:pt x="136" y="16"/>
                  </a:lnTo>
                  <a:lnTo>
                    <a:pt x="148" y="25"/>
                  </a:lnTo>
                  <a:close/>
                  <a:moveTo>
                    <a:pt x="148" y="25"/>
                  </a:moveTo>
                  <a:lnTo>
                    <a:pt x="148" y="25"/>
                  </a:lnTo>
                  <a:close/>
                  <a:moveTo>
                    <a:pt x="153" y="41"/>
                  </a:moveTo>
                  <a:lnTo>
                    <a:pt x="146" y="27"/>
                  </a:lnTo>
                  <a:lnTo>
                    <a:pt x="148" y="25"/>
                  </a:lnTo>
                  <a:lnTo>
                    <a:pt x="157" y="39"/>
                  </a:lnTo>
                  <a:lnTo>
                    <a:pt x="153" y="41"/>
                  </a:lnTo>
                  <a:close/>
                  <a:moveTo>
                    <a:pt x="165" y="55"/>
                  </a:moveTo>
                  <a:lnTo>
                    <a:pt x="162" y="55"/>
                  </a:lnTo>
                  <a:lnTo>
                    <a:pt x="153" y="41"/>
                  </a:lnTo>
                  <a:lnTo>
                    <a:pt x="157" y="39"/>
                  </a:lnTo>
                  <a:lnTo>
                    <a:pt x="165" y="53"/>
                  </a:lnTo>
                  <a:lnTo>
                    <a:pt x="165" y="55"/>
                  </a:lnTo>
                  <a:close/>
                  <a:moveTo>
                    <a:pt x="165" y="53"/>
                  </a:moveTo>
                  <a:lnTo>
                    <a:pt x="165" y="53"/>
                  </a:lnTo>
                  <a:lnTo>
                    <a:pt x="165" y="55"/>
                  </a:lnTo>
                  <a:lnTo>
                    <a:pt x="165" y="53"/>
                  </a:lnTo>
                  <a:close/>
                  <a:moveTo>
                    <a:pt x="171" y="69"/>
                  </a:moveTo>
                  <a:lnTo>
                    <a:pt x="169" y="69"/>
                  </a:lnTo>
                  <a:lnTo>
                    <a:pt x="162" y="55"/>
                  </a:lnTo>
                  <a:lnTo>
                    <a:pt x="165" y="55"/>
                  </a:lnTo>
                  <a:lnTo>
                    <a:pt x="171" y="69"/>
                  </a:lnTo>
                  <a:close/>
                  <a:moveTo>
                    <a:pt x="171" y="69"/>
                  </a:moveTo>
                  <a:lnTo>
                    <a:pt x="171" y="69"/>
                  </a:lnTo>
                  <a:close/>
                  <a:moveTo>
                    <a:pt x="174" y="86"/>
                  </a:moveTo>
                  <a:lnTo>
                    <a:pt x="171" y="86"/>
                  </a:lnTo>
                  <a:lnTo>
                    <a:pt x="169" y="69"/>
                  </a:lnTo>
                  <a:lnTo>
                    <a:pt x="171" y="69"/>
                  </a:lnTo>
                  <a:lnTo>
                    <a:pt x="174" y="86"/>
                  </a:lnTo>
                  <a:close/>
                  <a:moveTo>
                    <a:pt x="174" y="86"/>
                  </a:moveTo>
                  <a:lnTo>
                    <a:pt x="174" y="86"/>
                  </a:lnTo>
                  <a:close/>
                  <a:moveTo>
                    <a:pt x="171" y="103"/>
                  </a:moveTo>
                  <a:lnTo>
                    <a:pt x="169" y="103"/>
                  </a:lnTo>
                  <a:lnTo>
                    <a:pt x="171" y="86"/>
                  </a:lnTo>
                  <a:lnTo>
                    <a:pt x="174" y="86"/>
                  </a:lnTo>
                  <a:lnTo>
                    <a:pt x="171" y="103"/>
                  </a:lnTo>
                  <a:close/>
                  <a:moveTo>
                    <a:pt x="171" y="103"/>
                  </a:moveTo>
                  <a:lnTo>
                    <a:pt x="171" y="103"/>
                  </a:lnTo>
                  <a:close/>
                  <a:moveTo>
                    <a:pt x="165" y="121"/>
                  </a:moveTo>
                  <a:lnTo>
                    <a:pt x="162" y="121"/>
                  </a:lnTo>
                  <a:lnTo>
                    <a:pt x="169" y="103"/>
                  </a:lnTo>
                  <a:lnTo>
                    <a:pt x="171" y="103"/>
                  </a:lnTo>
                  <a:lnTo>
                    <a:pt x="165" y="121"/>
                  </a:lnTo>
                  <a:close/>
                  <a:moveTo>
                    <a:pt x="165" y="121"/>
                  </a:moveTo>
                  <a:lnTo>
                    <a:pt x="165" y="121"/>
                  </a:lnTo>
                  <a:close/>
                  <a:moveTo>
                    <a:pt x="157" y="137"/>
                  </a:moveTo>
                  <a:lnTo>
                    <a:pt x="153" y="135"/>
                  </a:lnTo>
                  <a:lnTo>
                    <a:pt x="162" y="121"/>
                  </a:lnTo>
                  <a:lnTo>
                    <a:pt x="165" y="121"/>
                  </a:lnTo>
                  <a:lnTo>
                    <a:pt x="157" y="137"/>
                  </a:lnTo>
                  <a:close/>
                  <a:moveTo>
                    <a:pt x="157" y="137"/>
                  </a:moveTo>
                  <a:lnTo>
                    <a:pt x="157" y="137"/>
                  </a:lnTo>
                  <a:close/>
                  <a:moveTo>
                    <a:pt x="148" y="147"/>
                  </a:moveTo>
                  <a:lnTo>
                    <a:pt x="146" y="145"/>
                  </a:lnTo>
                  <a:lnTo>
                    <a:pt x="155" y="135"/>
                  </a:lnTo>
                  <a:lnTo>
                    <a:pt x="157" y="137"/>
                  </a:lnTo>
                  <a:lnTo>
                    <a:pt x="148" y="147"/>
                  </a:lnTo>
                  <a:close/>
                  <a:moveTo>
                    <a:pt x="148" y="147"/>
                  </a:moveTo>
                  <a:lnTo>
                    <a:pt x="148" y="147"/>
                  </a:lnTo>
                  <a:close/>
                  <a:moveTo>
                    <a:pt x="136" y="159"/>
                  </a:moveTo>
                  <a:lnTo>
                    <a:pt x="134" y="158"/>
                  </a:lnTo>
                  <a:lnTo>
                    <a:pt x="146" y="145"/>
                  </a:lnTo>
                  <a:lnTo>
                    <a:pt x="148" y="147"/>
                  </a:lnTo>
                  <a:lnTo>
                    <a:pt x="136" y="159"/>
                  </a:lnTo>
                  <a:close/>
                  <a:moveTo>
                    <a:pt x="136" y="159"/>
                  </a:moveTo>
                  <a:lnTo>
                    <a:pt x="136" y="159"/>
                  </a:lnTo>
                  <a:close/>
                  <a:moveTo>
                    <a:pt x="118" y="163"/>
                  </a:moveTo>
                  <a:lnTo>
                    <a:pt x="118" y="163"/>
                  </a:lnTo>
                  <a:lnTo>
                    <a:pt x="134" y="158"/>
                  </a:lnTo>
                  <a:lnTo>
                    <a:pt x="136" y="159"/>
                  </a:lnTo>
                  <a:lnTo>
                    <a:pt x="118" y="166"/>
                  </a:lnTo>
                  <a:lnTo>
                    <a:pt x="118" y="163"/>
                  </a:lnTo>
                  <a:close/>
                  <a:moveTo>
                    <a:pt x="118" y="163"/>
                  </a:moveTo>
                  <a:lnTo>
                    <a:pt x="118" y="163"/>
                  </a:lnTo>
                  <a:close/>
                  <a:moveTo>
                    <a:pt x="104" y="172"/>
                  </a:moveTo>
                  <a:lnTo>
                    <a:pt x="103" y="168"/>
                  </a:lnTo>
                  <a:lnTo>
                    <a:pt x="118" y="163"/>
                  </a:lnTo>
                  <a:lnTo>
                    <a:pt x="118" y="166"/>
                  </a:lnTo>
                  <a:lnTo>
                    <a:pt x="104" y="172"/>
                  </a:lnTo>
                  <a:close/>
                  <a:moveTo>
                    <a:pt x="104" y="172"/>
                  </a:moveTo>
                  <a:lnTo>
                    <a:pt x="104" y="172"/>
                  </a:lnTo>
                  <a:close/>
                  <a:moveTo>
                    <a:pt x="87" y="175"/>
                  </a:moveTo>
                  <a:lnTo>
                    <a:pt x="87" y="172"/>
                  </a:lnTo>
                  <a:lnTo>
                    <a:pt x="103" y="168"/>
                  </a:lnTo>
                  <a:lnTo>
                    <a:pt x="104" y="172"/>
                  </a:lnTo>
                  <a:lnTo>
                    <a:pt x="87" y="175"/>
                  </a:lnTo>
                  <a:close/>
                  <a:moveTo>
                    <a:pt x="87" y="175"/>
                  </a:moveTo>
                  <a:lnTo>
                    <a:pt x="87" y="175"/>
                  </a:lnTo>
                  <a:close/>
                  <a:moveTo>
                    <a:pt x="69" y="172"/>
                  </a:moveTo>
                  <a:lnTo>
                    <a:pt x="69" y="168"/>
                  </a:lnTo>
                  <a:lnTo>
                    <a:pt x="87" y="172"/>
                  </a:lnTo>
                  <a:lnTo>
                    <a:pt x="87" y="175"/>
                  </a:lnTo>
                  <a:lnTo>
                    <a:pt x="69" y="172"/>
                  </a:lnTo>
                  <a:close/>
                  <a:moveTo>
                    <a:pt x="69" y="172"/>
                  </a:moveTo>
                  <a:lnTo>
                    <a:pt x="69" y="172"/>
                  </a:lnTo>
                  <a:close/>
                  <a:moveTo>
                    <a:pt x="56" y="163"/>
                  </a:moveTo>
                  <a:lnTo>
                    <a:pt x="56" y="163"/>
                  </a:lnTo>
                  <a:lnTo>
                    <a:pt x="69" y="168"/>
                  </a:lnTo>
                  <a:lnTo>
                    <a:pt x="69" y="172"/>
                  </a:lnTo>
                  <a:lnTo>
                    <a:pt x="54" y="166"/>
                  </a:lnTo>
                  <a:lnTo>
                    <a:pt x="56" y="163"/>
                  </a:lnTo>
                  <a:close/>
                  <a:moveTo>
                    <a:pt x="56" y="163"/>
                  </a:moveTo>
                  <a:lnTo>
                    <a:pt x="56" y="163"/>
                  </a:lnTo>
                  <a:close/>
                  <a:moveTo>
                    <a:pt x="36" y="159"/>
                  </a:moveTo>
                  <a:lnTo>
                    <a:pt x="38" y="158"/>
                  </a:lnTo>
                  <a:lnTo>
                    <a:pt x="56" y="163"/>
                  </a:lnTo>
                  <a:lnTo>
                    <a:pt x="54" y="166"/>
                  </a:lnTo>
                  <a:lnTo>
                    <a:pt x="38" y="159"/>
                  </a:lnTo>
                  <a:lnTo>
                    <a:pt x="36" y="159"/>
                  </a:lnTo>
                  <a:close/>
                  <a:moveTo>
                    <a:pt x="38" y="159"/>
                  </a:moveTo>
                  <a:lnTo>
                    <a:pt x="36" y="159"/>
                  </a:lnTo>
                  <a:lnTo>
                    <a:pt x="38" y="159"/>
                  </a:lnTo>
                  <a:close/>
                  <a:moveTo>
                    <a:pt x="26" y="147"/>
                  </a:moveTo>
                  <a:lnTo>
                    <a:pt x="28" y="145"/>
                  </a:lnTo>
                  <a:lnTo>
                    <a:pt x="38" y="158"/>
                  </a:lnTo>
                  <a:lnTo>
                    <a:pt x="36" y="159"/>
                  </a:lnTo>
                  <a:lnTo>
                    <a:pt x="26" y="147"/>
                  </a:lnTo>
                  <a:close/>
                  <a:moveTo>
                    <a:pt x="26" y="147"/>
                  </a:moveTo>
                  <a:lnTo>
                    <a:pt x="26" y="147"/>
                  </a:lnTo>
                  <a:close/>
                  <a:moveTo>
                    <a:pt x="17" y="137"/>
                  </a:moveTo>
                  <a:lnTo>
                    <a:pt x="19" y="135"/>
                  </a:lnTo>
                  <a:lnTo>
                    <a:pt x="28" y="145"/>
                  </a:lnTo>
                  <a:lnTo>
                    <a:pt x="26" y="147"/>
                  </a:lnTo>
                  <a:lnTo>
                    <a:pt x="17" y="137"/>
                  </a:lnTo>
                  <a:close/>
                  <a:moveTo>
                    <a:pt x="17" y="137"/>
                  </a:moveTo>
                  <a:lnTo>
                    <a:pt x="17" y="137"/>
                  </a:lnTo>
                  <a:close/>
                  <a:moveTo>
                    <a:pt x="8" y="121"/>
                  </a:moveTo>
                  <a:lnTo>
                    <a:pt x="10" y="121"/>
                  </a:lnTo>
                  <a:lnTo>
                    <a:pt x="19" y="135"/>
                  </a:lnTo>
                  <a:lnTo>
                    <a:pt x="17" y="137"/>
                  </a:lnTo>
                  <a:lnTo>
                    <a:pt x="8" y="121"/>
                  </a:lnTo>
                  <a:close/>
                  <a:moveTo>
                    <a:pt x="8" y="121"/>
                  </a:moveTo>
                  <a:lnTo>
                    <a:pt x="8" y="121"/>
                  </a:lnTo>
                  <a:close/>
                  <a:moveTo>
                    <a:pt x="1" y="103"/>
                  </a:moveTo>
                  <a:lnTo>
                    <a:pt x="5" y="103"/>
                  </a:lnTo>
                  <a:lnTo>
                    <a:pt x="10" y="121"/>
                  </a:lnTo>
                  <a:lnTo>
                    <a:pt x="8" y="121"/>
                  </a:lnTo>
                  <a:lnTo>
                    <a:pt x="1" y="103"/>
                  </a:lnTo>
                  <a:close/>
                  <a:moveTo>
                    <a:pt x="1" y="103"/>
                  </a:moveTo>
                  <a:lnTo>
                    <a:pt x="1" y="103"/>
                  </a:lnTo>
                  <a:close/>
                  <a:moveTo>
                    <a:pt x="1" y="86"/>
                  </a:moveTo>
                  <a:lnTo>
                    <a:pt x="5" y="103"/>
                  </a:lnTo>
                  <a:lnTo>
                    <a:pt x="1" y="103"/>
                  </a:lnTo>
                  <a:lnTo>
                    <a:pt x="0" y="86"/>
                  </a:lnTo>
                  <a:lnTo>
                    <a:pt x="1" y="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191" name="Freeform 192"/>
            <p:cNvSpPr>
              <a:spLocks/>
            </p:cNvSpPr>
            <p:nvPr/>
          </p:nvSpPr>
          <p:spPr bwMode="auto">
            <a:xfrm>
              <a:off x="3985" y="3060"/>
              <a:ext cx="85" cy="86"/>
            </a:xfrm>
            <a:custGeom>
              <a:avLst/>
              <a:gdLst>
                <a:gd name="T0" fmla="*/ 0 w 169"/>
                <a:gd name="T1" fmla="*/ 2 h 171"/>
                <a:gd name="T2" fmla="*/ 0 w 169"/>
                <a:gd name="T3" fmla="*/ 2 h 171"/>
                <a:gd name="T4" fmla="*/ 1 w 169"/>
                <a:gd name="T5" fmla="*/ 1 h 171"/>
                <a:gd name="T6" fmla="*/ 1 w 169"/>
                <a:gd name="T7" fmla="*/ 1 h 171"/>
                <a:gd name="T8" fmla="*/ 1 w 169"/>
                <a:gd name="T9" fmla="*/ 1 h 171"/>
                <a:gd name="T10" fmla="*/ 1 w 169"/>
                <a:gd name="T11" fmla="*/ 1 h 171"/>
                <a:gd name="T12" fmla="*/ 1 w 169"/>
                <a:gd name="T13" fmla="*/ 1 h 171"/>
                <a:gd name="T14" fmla="*/ 2 w 169"/>
                <a:gd name="T15" fmla="*/ 0 h 171"/>
                <a:gd name="T16" fmla="*/ 2 w 169"/>
                <a:gd name="T17" fmla="*/ 0 h 171"/>
                <a:gd name="T18" fmla="*/ 2 w 169"/>
                <a:gd name="T19" fmla="*/ 0 h 171"/>
                <a:gd name="T20" fmla="*/ 2 w 169"/>
                <a:gd name="T21" fmla="*/ 1 h 171"/>
                <a:gd name="T22" fmla="*/ 3 w 169"/>
                <a:gd name="T23" fmla="*/ 1 h 171"/>
                <a:gd name="T24" fmla="*/ 3 w 169"/>
                <a:gd name="T25" fmla="*/ 1 h 171"/>
                <a:gd name="T26" fmla="*/ 3 w 169"/>
                <a:gd name="T27" fmla="*/ 1 h 171"/>
                <a:gd name="T28" fmla="*/ 3 w 169"/>
                <a:gd name="T29" fmla="*/ 1 h 171"/>
                <a:gd name="T30" fmla="*/ 3 w 169"/>
                <a:gd name="T31" fmla="*/ 2 h 171"/>
                <a:gd name="T32" fmla="*/ 3 w 169"/>
                <a:gd name="T33" fmla="*/ 2 h 171"/>
                <a:gd name="T34" fmla="*/ 3 w 169"/>
                <a:gd name="T35" fmla="*/ 2 h 171"/>
                <a:gd name="T36" fmla="*/ 3 w 169"/>
                <a:gd name="T37" fmla="*/ 2 h 171"/>
                <a:gd name="T38" fmla="*/ 3 w 169"/>
                <a:gd name="T39" fmla="*/ 3 h 171"/>
                <a:gd name="T40" fmla="*/ 3 w 169"/>
                <a:gd name="T41" fmla="*/ 3 h 171"/>
                <a:gd name="T42" fmla="*/ 3 w 169"/>
                <a:gd name="T43" fmla="*/ 3 h 171"/>
                <a:gd name="T44" fmla="*/ 2 w 169"/>
                <a:gd name="T45" fmla="*/ 3 h 171"/>
                <a:gd name="T46" fmla="*/ 2 w 169"/>
                <a:gd name="T47" fmla="*/ 3 h 171"/>
                <a:gd name="T48" fmla="*/ 2 w 169"/>
                <a:gd name="T49" fmla="*/ 3 h 171"/>
                <a:gd name="T50" fmla="*/ 2 w 169"/>
                <a:gd name="T51" fmla="*/ 3 h 171"/>
                <a:gd name="T52" fmla="*/ 1 w 169"/>
                <a:gd name="T53" fmla="*/ 3 h 171"/>
                <a:gd name="T54" fmla="*/ 1 w 169"/>
                <a:gd name="T55" fmla="*/ 3 h 171"/>
                <a:gd name="T56" fmla="*/ 1 w 169"/>
                <a:gd name="T57" fmla="*/ 3 h 171"/>
                <a:gd name="T58" fmla="*/ 1 w 169"/>
                <a:gd name="T59" fmla="*/ 3 h 171"/>
                <a:gd name="T60" fmla="*/ 1 w 169"/>
                <a:gd name="T61" fmla="*/ 2 h 171"/>
                <a:gd name="T62" fmla="*/ 0 w 169"/>
                <a:gd name="T63" fmla="*/ 2 h 171"/>
                <a:gd name="T64" fmla="*/ 0 w 169"/>
                <a:gd name="T65" fmla="*/ 2 h 17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171">
                  <a:moveTo>
                    <a:pt x="0" y="84"/>
                  </a:moveTo>
                  <a:lnTo>
                    <a:pt x="0" y="66"/>
                  </a:lnTo>
                  <a:lnTo>
                    <a:pt x="7" y="52"/>
                  </a:lnTo>
                  <a:lnTo>
                    <a:pt x="16" y="38"/>
                  </a:lnTo>
                  <a:lnTo>
                    <a:pt x="26" y="26"/>
                  </a:lnTo>
                  <a:lnTo>
                    <a:pt x="38" y="15"/>
                  </a:lnTo>
                  <a:lnTo>
                    <a:pt x="52" y="7"/>
                  </a:lnTo>
                  <a:lnTo>
                    <a:pt x="66" y="0"/>
                  </a:lnTo>
                  <a:lnTo>
                    <a:pt x="84" y="0"/>
                  </a:lnTo>
                  <a:lnTo>
                    <a:pt x="101" y="0"/>
                  </a:lnTo>
                  <a:lnTo>
                    <a:pt x="119" y="7"/>
                  </a:lnTo>
                  <a:lnTo>
                    <a:pt x="133" y="15"/>
                  </a:lnTo>
                  <a:lnTo>
                    <a:pt x="145" y="26"/>
                  </a:lnTo>
                  <a:lnTo>
                    <a:pt x="155" y="38"/>
                  </a:lnTo>
                  <a:lnTo>
                    <a:pt x="164" y="52"/>
                  </a:lnTo>
                  <a:lnTo>
                    <a:pt x="168" y="66"/>
                  </a:lnTo>
                  <a:lnTo>
                    <a:pt x="169" y="84"/>
                  </a:lnTo>
                  <a:lnTo>
                    <a:pt x="168" y="101"/>
                  </a:lnTo>
                  <a:lnTo>
                    <a:pt x="164" y="118"/>
                  </a:lnTo>
                  <a:lnTo>
                    <a:pt x="155" y="134"/>
                  </a:lnTo>
                  <a:lnTo>
                    <a:pt x="145" y="145"/>
                  </a:lnTo>
                  <a:lnTo>
                    <a:pt x="133" y="157"/>
                  </a:lnTo>
                  <a:lnTo>
                    <a:pt x="119" y="166"/>
                  </a:lnTo>
                  <a:lnTo>
                    <a:pt x="101" y="167"/>
                  </a:lnTo>
                  <a:lnTo>
                    <a:pt x="84" y="171"/>
                  </a:lnTo>
                  <a:lnTo>
                    <a:pt x="66" y="167"/>
                  </a:lnTo>
                  <a:lnTo>
                    <a:pt x="52" y="166"/>
                  </a:lnTo>
                  <a:lnTo>
                    <a:pt x="38" y="157"/>
                  </a:lnTo>
                  <a:lnTo>
                    <a:pt x="26" y="145"/>
                  </a:lnTo>
                  <a:lnTo>
                    <a:pt x="16" y="134"/>
                  </a:lnTo>
                  <a:lnTo>
                    <a:pt x="7" y="118"/>
                  </a:lnTo>
                  <a:lnTo>
                    <a:pt x="0" y="101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192" name="Freeform 193"/>
            <p:cNvSpPr>
              <a:spLocks noEditPoints="1"/>
            </p:cNvSpPr>
            <p:nvPr/>
          </p:nvSpPr>
          <p:spPr bwMode="auto">
            <a:xfrm>
              <a:off x="3985" y="3060"/>
              <a:ext cx="86" cy="87"/>
            </a:xfrm>
            <a:custGeom>
              <a:avLst/>
              <a:gdLst>
                <a:gd name="T0" fmla="*/ 0 w 173"/>
                <a:gd name="T1" fmla="*/ 2 h 173"/>
                <a:gd name="T2" fmla="*/ 0 w 173"/>
                <a:gd name="T3" fmla="*/ 2 h 173"/>
                <a:gd name="T4" fmla="*/ 0 w 173"/>
                <a:gd name="T5" fmla="*/ 1 h 173"/>
                <a:gd name="T6" fmla="*/ 0 w 173"/>
                <a:gd name="T7" fmla="*/ 1 h 173"/>
                <a:gd name="T8" fmla="*/ 0 w 173"/>
                <a:gd name="T9" fmla="*/ 1 h 173"/>
                <a:gd name="T10" fmla="*/ 0 w 173"/>
                <a:gd name="T11" fmla="*/ 1 h 173"/>
                <a:gd name="T12" fmla="*/ 0 w 173"/>
                <a:gd name="T13" fmla="*/ 1 h 173"/>
                <a:gd name="T14" fmla="*/ 0 w 173"/>
                <a:gd name="T15" fmla="*/ 1 h 173"/>
                <a:gd name="T16" fmla="*/ 0 w 173"/>
                <a:gd name="T17" fmla="*/ 1 h 173"/>
                <a:gd name="T18" fmla="*/ 0 w 173"/>
                <a:gd name="T19" fmla="*/ 1 h 173"/>
                <a:gd name="T20" fmla="*/ 0 w 173"/>
                <a:gd name="T21" fmla="*/ 1 h 173"/>
                <a:gd name="T22" fmla="*/ 1 w 173"/>
                <a:gd name="T23" fmla="*/ 0 h 173"/>
                <a:gd name="T24" fmla="*/ 1 w 173"/>
                <a:gd name="T25" fmla="*/ 0 h 173"/>
                <a:gd name="T26" fmla="*/ 1 w 173"/>
                <a:gd name="T27" fmla="*/ 1 h 173"/>
                <a:gd name="T28" fmla="*/ 1 w 173"/>
                <a:gd name="T29" fmla="*/ 0 h 173"/>
                <a:gd name="T30" fmla="*/ 1 w 173"/>
                <a:gd name="T31" fmla="*/ 0 h 173"/>
                <a:gd name="T32" fmla="*/ 1 w 173"/>
                <a:gd name="T33" fmla="*/ 1 h 173"/>
                <a:gd name="T34" fmla="*/ 1 w 173"/>
                <a:gd name="T35" fmla="*/ 1 h 173"/>
                <a:gd name="T36" fmla="*/ 2 w 173"/>
                <a:gd name="T37" fmla="*/ 1 h 173"/>
                <a:gd name="T38" fmla="*/ 2 w 173"/>
                <a:gd name="T39" fmla="*/ 1 h 173"/>
                <a:gd name="T40" fmla="*/ 2 w 173"/>
                <a:gd name="T41" fmla="*/ 1 h 173"/>
                <a:gd name="T42" fmla="*/ 2 w 173"/>
                <a:gd name="T43" fmla="*/ 1 h 173"/>
                <a:gd name="T44" fmla="*/ 2 w 173"/>
                <a:gd name="T45" fmla="*/ 1 h 173"/>
                <a:gd name="T46" fmla="*/ 2 w 173"/>
                <a:gd name="T47" fmla="*/ 1 h 173"/>
                <a:gd name="T48" fmla="*/ 2 w 173"/>
                <a:gd name="T49" fmla="*/ 1 h 173"/>
                <a:gd name="T50" fmla="*/ 2 w 173"/>
                <a:gd name="T51" fmla="*/ 2 h 173"/>
                <a:gd name="T52" fmla="*/ 2 w 173"/>
                <a:gd name="T53" fmla="*/ 2 h 173"/>
                <a:gd name="T54" fmla="*/ 2 w 173"/>
                <a:gd name="T55" fmla="*/ 2 h 173"/>
                <a:gd name="T56" fmla="*/ 2 w 173"/>
                <a:gd name="T57" fmla="*/ 2 h 173"/>
                <a:gd name="T58" fmla="*/ 2 w 173"/>
                <a:gd name="T59" fmla="*/ 2 h 173"/>
                <a:gd name="T60" fmla="*/ 2 w 173"/>
                <a:gd name="T61" fmla="*/ 2 h 173"/>
                <a:gd name="T62" fmla="*/ 2 w 173"/>
                <a:gd name="T63" fmla="*/ 2 h 173"/>
                <a:gd name="T64" fmla="*/ 2 w 173"/>
                <a:gd name="T65" fmla="*/ 3 h 173"/>
                <a:gd name="T66" fmla="*/ 2 w 173"/>
                <a:gd name="T67" fmla="*/ 3 h 173"/>
                <a:gd name="T68" fmla="*/ 2 w 173"/>
                <a:gd name="T69" fmla="*/ 3 h 173"/>
                <a:gd name="T70" fmla="*/ 2 w 173"/>
                <a:gd name="T71" fmla="*/ 3 h 173"/>
                <a:gd name="T72" fmla="*/ 2 w 173"/>
                <a:gd name="T73" fmla="*/ 3 h 173"/>
                <a:gd name="T74" fmla="*/ 1 w 173"/>
                <a:gd name="T75" fmla="*/ 3 h 173"/>
                <a:gd name="T76" fmla="*/ 1 w 173"/>
                <a:gd name="T77" fmla="*/ 3 h 173"/>
                <a:gd name="T78" fmla="*/ 1 w 173"/>
                <a:gd name="T79" fmla="*/ 3 h 173"/>
                <a:gd name="T80" fmla="*/ 1 w 173"/>
                <a:gd name="T81" fmla="*/ 3 h 173"/>
                <a:gd name="T82" fmla="*/ 1 w 173"/>
                <a:gd name="T83" fmla="*/ 3 h 173"/>
                <a:gd name="T84" fmla="*/ 1 w 173"/>
                <a:gd name="T85" fmla="*/ 3 h 173"/>
                <a:gd name="T86" fmla="*/ 1 w 173"/>
                <a:gd name="T87" fmla="*/ 3 h 173"/>
                <a:gd name="T88" fmla="*/ 0 w 173"/>
                <a:gd name="T89" fmla="*/ 3 h 173"/>
                <a:gd name="T90" fmla="*/ 0 w 173"/>
                <a:gd name="T91" fmla="*/ 3 h 173"/>
                <a:gd name="T92" fmla="*/ 0 w 173"/>
                <a:gd name="T93" fmla="*/ 3 h 173"/>
                <a:gd name="T94" fmla="*/ 0 w 173"/>
                <a:gd name="T95" fmla="*/ 3 h 173"/>
                <a:gd name="T96" fmla="*/ 0 w 173"/>
                <a:gd name="T97" fmla="*/ 3 h 173"/>
                <a:gd name="T98" fmla="*/ 0 w 173"/>
                <a:gd name="T99" fmla="*/ 3 h 173"/>
                <a:gd name="T100" fmla="*/ 0 w 173"/>
                <a:gd name="T101" fmla="*/ 3 h 173"/>
                <a:gd name="T102" fmla="*/ 0 w 173"/>
                <a:gd name="T103" fmla="*/ 2 h 173"/>
                <a:gd name="T104" fmla="*/ 0 w 173"/>
                <a:gd name="T105" fmla="*/ 2 h 173"/>
                <a:gd name="T106" fmla="*/ 0 w 173"/>
                <a:gd name="T107" fmla="*/ 2 h 173"/>
                <a:gd name="T108" fmla="*/ 0 w 173"/>
                <a:gd name="T109" fmla="*/ 2 h 173"/>
                <a:gd name="T110" fmla="*/ 0 w 173"/>
                <a:gd name="T111" fmla="*/ 2 h 17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73" h="173">
                  <a:moveTo>
                    <a:pt x="2" y="66"/>
                  </a:moveTo>
                  <a:lnTo>
                    <a:pt x="4" y="66"/>
                  </a:lnTo>
                  <a:lnTo>
                    <a:pt x="4" y="84"/>
                  </a:lnTo>
                  <a:lnTo>
                    <a:pt x="0" y="84"/>
                  </a:lnTo>
                  <a:lnTo>
                    <a:pt x="0" y="66"/>
                  </a:lnTo>
                  <a:lnTo>
                    <a:pt x="2" y="66"/>
                  </a:lnTo>
                  <a:close/>
                  <a:moveTo>
                    <a:pt x="0" y="66"/>
                  </a:moveTo>
                  <a:lnTo>
                    <a:pt x="0" y="66"/>
                  </a:lnTo>
                  <a:lnTo>
                    <a:pt x="2" y="66"/>
                  </a:lnTo>
                  <a:lnTo>
                    <a:pt x="0" y="66"/>
                  </a:lnTo>
                  <a:close/>
                  <a:moveTo>
                    <a:pt x="7" y="52"/>
                  </a:moveTo>
                  <a:lnTo>
                    <a:pt x="9" y="52"/>
                  </a:lnTo>
                  <a:lnTo>
                    <a:pt x="4" y="68"/>
                  </a:lnTo>
                  <a:lnTo>
                    <a:pt x="2" y="66"/>
                  </a:lnTo>
                  <a:lnTo>
                    <a:pt x="7" y="52"/>
                  </a:lnTo>
                  <a:close/>
                  <a:moveTo>
                    <a:pt x="7" y="52"/>
                  </a:moveTo>
                  <a:lnTo>
                    <a:pt x="7" y="52"/>
                  </a:lnTo>
                  <a:close/>
                  <a:moveTo>
                    <a:pt x="16" y="36"/>
                  </a:moveTo>
                  <a:lnTo>
                    <a:pt x="18" y="38"/>
                  </a:lnTo>
                  <a:lnTo>
                    <a:pt x="9" y="54"/>
                  </a:lnTo>
                  <a:lnTo>
                    <a:pt x="7" y="52"/>
                  </a:lnTo>
                  <a:lnTo>
                    <a:pt x="16" y="36"/>
                  </a:lnTo>
                  <a:close/>
                  <a:moveTo>
                    <a:pt x="16" y="36"/>
                  </a:moveTo>
                  <a:lnTo>
                    <a:pt x="16" y="36"/>
                  </a:lnTo>
                  <a:close/>
                  <a:moveTo>
                    <a:pt x="30" y="28"/>
                  </a:moveTo>
                  <a:lnTo>
                    <a:pt x="18" y="38"/>
                  </a:lnTo>
                  <a:lnTo>
                    <a:pt x="16" y="36"/>
                  </a:lnTo>
                  <a:lnTo>
                    <a:pt x="28" y="26"/>
                  </a:lnTo>
                  <a:lnTo>
                    <a:pt x="30" y="28"/>
                  </a:lnTo>
                  <a:close/>
                  <a:moveTo>
                    <a:pt x="39" y="14"/>
                  </a:moveTo>
                  <a:lnTo>
                    <a:pt x="40" y="15"/>
                  </a:lnTo>
                  <a:lnTo>
                    <a:pt x="30" y="28"/>
                  </a:lnTo>
                  <a:lnTo>
                    <a:pt x="28" y="26"/>
                  </a:lnTo>
                  <a:lnTo>
                    <a:pt x="39" y="14"/>
                  </a:lnTo>
                  <a:close/>
                  <a:moveTo>
                    <a:pt x="39" y="14"/>
                  </a:moveTo>
                  <a:lnTo>
                    <a:pt x="39" y="14"/>
                  </a:lnTo>
                  <a:close/>
                  <a:moveTo>
                    <a:pt x="54" y="5"/>
                  </a:moveTo>
                  <a:lnTo>
                    <a:pt x="54" y="7"/>
                  </a:lnTo>
                  <a:lnTo>
                    <a:pt x="40" y="15"/>
                  </a:lnTo>
                  <a:lnTo>
                    <a:pt x="39" y="14"/>
                  </a:lnTo>
                  <a:lnTo>
                    <a:pt x="53" y="5"/>
                  </a:lnTo>
                  <a:lnTo>
                    <a:pt x="54" y="5"/>
                  </a:lnTo>
                  <a:close/>
                  <a:moveTo>
                    <a:pt x="53" y="5"/>
                  </a:moveTo>
                  <a:lnTo>
                    <a:pt x="54" y="5"/>
                  </a:lnTo>
                  <a:lnTo>
                    <a:pt x="53" y="5"/>
                  </a:lnTo>
                  <a:close/>
                  <a:moveTo>
                    <a:pt x="68" y="0"/>
                  </a:moveTo>
                  <a:lnTo>
                    <a:pt x="68" y="2"/>
                  </a:lnTo>
                  <a:lnTo>
                    <a:pt x="54" y="7"/>
                  </a:lnTo>
                  <a:lnTo>
                    <a:pt x="54" y="5"/>
                  </a:lnTo>
                  <a:lnTo>
                    <a:pt x="68" y="0"/>
                  </a:lnTo>
                  <a:close/>
                  <a:moveTo>
                    <a:pt x="68" y="0"/>
                  </a:moveTo>
                  <a:lnTo>
                    <a:pt x="68" y="0"/>
                  </a:lnTo>
                  <a:close/>
                  <a:moveTo>
                    <a:pt x="86" y="2"/>
                  </a:moveTo>
                  <a:lnTo>
                    <a:pt x="68" y="2"/>
                  </a:lnTo>
                  <a:lnTo>
                    <a:pt x="68" y="0"/>
                  </a:lnTo>
                  <a:lnTo>
                    <a:pt x="86" y="0"/>
                  </a:lnTo>
                  <a:lnTo>
                    <a:pt x="86" y="2"/>
                  </a:lnTo>
                  <a:close/>
                  <a:moveTo>
                    <a:pt x="103" y="0"/>
                  </a:moveTo>
                  <a:lnTo>
                    <a:pt x="103" y="2"/>
                  </a:lnTo>
                  <a:lnTo>
                    <a:pt x="86" y="2"/>
                  </a:lnTo>
                  <a:lnTo>
                    <a:pt x="86" y="0"/>
                  </a:lnTo>
                  <a:lnTo>
                    <a:pt x="103" y="0"/>
                  </a:lnTo>
                  <a:close/>
                  <a:moveTo>
                    <a:pt x="103" y="0"/>
                  </a:moveTo>
                  <a:lnTo>
                    <a:pt x="103" y="0"/>
                  </a:lnTo>
                  <a:close/>
                  <a:moveTo>
                    <a:pt x="121" y="5"/>
                  </a:moveTo>
                  <a:lnTo>
                    <a:pt x="119" y="7"/>
                  </a:lnTo>
                  <a:lnTo>
                    <a:pt x="103" y="2"/>
                  </a:lnTo>
                  <a:lnTo>
                    <a:pt x="103" y="0"/>
                  </a:lnTo>
                  <a:lnTo>
                    <a:pt x="121" y="5"/>
                  </a:lnTo>
                  <a:close/>
                  <a:moveTo>
                    <a:pt x="121" y="5"/>
                  </a:moveTo>
                  <a:lnTo>
                    <a:pt x="121" y="5"/>
                  </a:lnTo>
                  <a:close/>
                  <a:moveTo>
                    <a:pt x="136" y="14"/>
                  </a:moveTo>
                  <a:lnTo>
                    <a:pt x="135" y="15"/>
                  </a:lnTo>
                  <a:lnTo>
                    <a:pt x="119" y="7"/>
                  </a:lnTo>
                  <a:lnTo>
                    <a:pt x="121" y="5"/>
                  </a:lnTo>
                  <a:lnTo>
                    <a:pt x="135" y="14"/>
                  </a:lnTo>
                  <a:lnTo>
                    <a:pt x="136" y="14"/>
                  </a:lnTo>
                  <a:close/>
                  <a:moveTo>
                    <a:pt x="135" y="14"/>
                  </a:moveTo>
                  <a:lnTo>
                    <a:pt x="135" y="14"/>
                  </a:lnTo>
                  <a:lnTo>
                    <a:pt x="136" y="14"/>
                  </a:lnTo>
                  <a:lnTo>
                    <a:pt x="135" y="14"/>
                  </a:lnTo>
                  <a:close/>
                  <a:moveTo>
                    <a:pt x="145" y="28"/>
                  </a:moveTo>
                  <a:lnTo>
                    <a:pt x="133" y="15"/>
                  </a:lnTo>
                  <a:lnTo>
                    <a:pt x="136" y="14"/>
                  </a:lnTo>
                  <a:lnTo>
                    <a:pt x="147" y="26"/>
                  </a:lnTo>
                  <a:lnTo>
                    <a:pt x="145" y="28"/>
                  </a:lnTo>
                  <a:close/>
                  <a:moveTo>
                    <a:pt x="159" y="36"/>
                  </a:moveTo>
                  <a:lnTo>
                    <a:pt x="157" y="38"/>
                  </a:lnTo>
                  <a:lnTo>
                    <a:pt x="145" y="28"/>
                  </a:lnTo>
                  <a:lnTo>
                    <a:pt x="147" y="26"/>
                  </a:lnTo>
                  <a:lnTo>
                    <a:pt x="159" y="36"/>
                  </a:lnTo>
                  <a:close/>
                  <a:moveTo>
                    <a:pt x="159" y="36"/>
                  </a:moveTo>
                  <a:lnTo>
                    <a:pt x="159" y="36"/>
                  </a:lnTo>
                  <a:close/>
                  <a:moveTo>
                    <a:pt x="168" y="52"/>
                  </a:moveTo>
                  <a:lnTo>
                    <a:pt x="164" y="54"/>
                  </a:lnTo>
                  <a:lnTo>
                    <a:pt x="156" y="38"/>
                  </a:lnTo>
                  <a:lnTo>
                    <a:pt x="159" y="36"/>
                  </a:lnTo>
                  <a:lnTo>
                    <a:pt x="168" y="52"/>
                  </a:lnTo>
                  <a:close/>
                  <a:moveTo>
                    <a:pt x="168" y="52"/>
                  </a:moveTo>
                  <a:lnTo>
                    <a:pt x="168" y="52"/>
                  </a:lnTo>
                  <a:close/>
                  <a:moveTo>
                    <a:pt x="170" y="66"/>
                  </a:moveTo>
                  <a:lnTo>
                    <a:pt x="168" y="68"/>
                  </a:lnTo>
                  <a:lnTo>
                    <a:pt x="164" y="52"/>
                  </a:lnTo>
                  <a:lnTo>
                    <a:pt x="168" y="52"/>
                  </a:lnTo>
                  <a:lnTo>
                    <a:pt x="170" y="66"/>
                  </a:lnTo>
                  <a:close/>
                  <a:moveTo>
                    <a:pt x="170" y="66"/>
                  </a:moveTo>
                  <a:lnTo>
                    <a:pt x="170" y="66"/>
                  </a:lnTo>
                  <a:close/>
                  <a:moveTo>
                    <a:pt x="173" y="85"/>
                  </a:moveTo>
                  <a:lnTo>
                    <a:pt x="171" y="85"/>
                  </a:lnTo>
                  <a:lnTo>
                    <a:pt x="168" y="68"/>
                  </a:lnTo>
                  <a:lnTo>
                    <a:pt x="170" y="66"/>
                  </a:lnTo>
                  <a:lnTo>
                    <a:pt x="173" y="84"/>
                  </a:lnTo>
                  <a:lnTo>
                    <a:pt x="173" y="85"/>
                  </a:lnTo>
                  <a:close/>
                  <a:moveTo>
                    <a:pt x="173" y="84"/>
                  </a:moveTo>
                  <a:lnTo>
                    <a:pt x="173" y="84"/>
                  </a:lnTo>
                  <a:lnTo>
                    <a:pt x="173" y="85"/>
                  </a:lnTo>
                  <a:lnTo>
                    <a:pt x="173" y="84"/>
                  </a:lnTo>
                  <a:close/>
                  <a:moveTo>
                    <a:pt x="168" y="101"/>
                  </a:moveTo>
                  <a:lnTo>
                    <a:pt x="171" y="84"/>
                  </a:lnTo>
                  <a:lnTo>
                    <a:pt x="173" y="85"/>
                  </a:lnTo>
                  <a:lnTo>
                    <a:pt x="170" y="101"/>
                  </a:lnTo>
                  <a:lnTo>
                    <a:pt x="168" y="101"/>
                  </a:lnTo>
                  <a:close/>
                  <a:moveTo>
                    <a:pt x="168" y="120"/>
                  </a:moveTo>
                  <a:lnTo>
                    <a:pt x="164" y="118"/>
                  </a:lnTo>
                  <a:lnTo>
                    <a:pt x="168" y="101"/>
                  </a:lnTo>
                  <a:lnTo>
                    <a:pt x="170" y="101"/>
                  </a:lnTo>
                  <a:lnTo>
                    <a:pt x="168" y="118"/>
                  </a:lnTo>
                  <a:lnTo>
                    <a:pt x="168" y="120"/>
                  </a:lnTo>
                  <a:close/>
                  <a:moveTo>
                    <a:pt x="168" y="118"/>
                  </a:moveTo>
                  <a:lnTo>
                    <a:pt x="168" y="120"/>
                  </a:lnTo>
                  <a:lnTo>
                    <a:pt x="168" y="118"/>
                  </a:lnTo>
                  <a:close/>
                  <a:moveTo>
                    <a:pt x="159" y="134"/>
                  </a:moveTo>
                  <a:lnTo>
                    <a:pt x="156" y="132"/>
                  </a:lnTo>
                  <a:lnTo>
                    <a:pt x="164" y="118"/>
                  </a:lnTo>
                  <a:lnTo>
                    <a:pt x="168" y="120"/>
                  </a:lnTo>
                  <a:lnTo>
                    <a:pt x="159" y="134"/>
                  </a:lnTo>
                  <a:close/>
                  <a:moveTo>
                    <a:pt x="159" y="134"/>
                  </a:moveTo>
                  <a:lnTo>
                    <a:pt x="159" y="134"/>
                  </a:lnTo>
                  <a:close/>
                  <a:moveTo>
                    <a:pt x="147" y="146"/>
                  </a:moveTo>
                  <a:lnTo>
                    <a:pt x="145" y="145"/>
                  </a:lnTo>
                  <a:lnTo>
                    <a:pt x="157" y="132"/>
                  </a:lnTo>
                  <a:lnTo>
                    <a:pt x="159" y="134"/>
                  </a:lnTo>
                  <a:lnTo>
                    <a:pt x="147" y="146"/>
                  </a:lnTo>
                  <a:close/>
                  <a:moveTo>
                    <a:pt x="135" y="159"/>
                  </a:moveTo>
                  <a:lnTo>
                    <a:pt x="133" y="155"/>
                  </a:lnTo>
                  <a:lnTo>
                    <a:pt x="145" y="145"/>
                  </a:lnTo>
                  <a:lnTo>
                    <a:pt x="147" y="146"/>
                  </a:lnTo>
                  <a:lnTo>
                    <a:pt x="136" y="157"/>
                  </a:lnTo>
                  <a:lnTo>
                    <a:pt x="135" y="159"/>
                  </a:lnTo>
                  <a:close/>
                  <a:moveTo>
                    <a:pt x="136" y="157"/>
                  </a:moveTo>
                  <a:lnTo>
                    <a:pt x="135" y="157"/>
                  </a:lnTo>
                  <a:lnTo>
                    <a:pt x="135" y="159"/>
                  </a:lnTo>
                  <a:lnTo>
                    <a:pt x="136" y="157"/>
                  </a:lnTo>
                  <a:close/>
                  <a:moveTo>
                    <a:pt x="121" y="167"/>
                  </a:moveTo>
                  <a:lnTo>
                    <a:pt x="119" y="164"/>
                  </a:lnTo>
                  <a:lnTo>
                    <a:pt x="135" y="155"/>
                  </a:lnTo>
                  <a:lnTo>
                    <a:pt x="135" y="159"/>
                  </a:lnTo>
                  <a:lnTo>
                    <a:pt x="121" y="166"/>
                  </a:lnTo>
                  <a:lnTo>
                    <a:pt x="121" y="167"/>
                  </a:lnTo>
                  <a:close/>
                  <a:moveTo>
                    <a:pt x="121" y="166"/>
                  </a:moveTo>
                  <a:lnTo>
                    <a:pt x="121" y="167"/>
                  </a:lnTo>
                  <a:lnTo>
                    <a:pt x="121" y="166"/>
                  </a:lnTo>
                  <a:close/>
                  <a:moveTo>
                    <a:pt x="103" y="167"/>
                  </a:moveTo>
                  <a:lnTo>
                    <a:pt x="121" y="164"/>
                  </a:lnTo>
                  <a:lnTo>
                    <a:pt x="121" y="167"/>
                  </a:lnTo>
                  <a:lnTo>
                    <a:pt x="103" y="169"/>
                  </a:lnTo>
                  <a:lnTo>
                    <a:pt x="103" y="167"/>
                  </a:lnTo>
                  <a:close/>
                  <a:moveTo>
                    <a:pt x="86" y="173"/>
                  </a:moveTo>
                  <a:lnTo>
                    <a:pt x="86" y="169"/>
                  </a:lnTo>
                  <a:lnTo>
                    <a:pt x="103" y="167"/>
                  </a:lnTo>
                  <a:lnTo>
                    <a:pt x="103" y="169"/>
                  </a:lnTo>
                  <a:lnTo>
                    <a:pt x="86" y="173"/>
                  </a:lnTo>
                  <a:close/>
                  <a:moveTo>
                    <a:pt x="86" y="173"/>
                  </a:moveTo>
                  <a:lnTo>
                    <a:pt x="86" y="173"/>
                  </a:lnTo>
                  <a:close/>
                  <a:moveTo>
                    <a:pt x="68" y="169"/>
                  </a:moveTo>
                  <a:lnTo>
                    <a:pt x="68" y="167"/>
                  </a:lnTo>
                  <a:lnTo>
                    <a:pt x="86" y="169"/>
                  </a:lnTo>
                  <a:lnTo>
                    <a:pt x="86" y="173"/>
                  </a:lnTo>
                  <a:lnTo>
                    <a:pt x="68" y="169"/>
                  </a:lnTo>
                  <a:close/>
                  <a:moveTo>
                    <a:pt x="68" y="169"/>
                  </a:moveTo>
                  <a:lnTo>
                    <a:pt x="68" y="169"/>
                  </a:lnTo>
                  <a:close/>
                  <a:moveTo>
                    <a:pt x="53" y="166"/>
                  </a:moveTo>
                  <a:lnTo>
                    <a:pt x="54" y="164"/>
                  </a:lnTo>
                  <a:lnTo>
                    <a:pt x="68" y="167"/>
                  </a:lnTo>
                  <a:lnTo>
                    <a:pt x="68" y="169"/>
                  </a:lnTo>
                  <a:lnTo>
                    <a:pt x="54" y="167"/>
                  </a:lnTo>
                  <a:lnTo>
                    <a:pt x="53" y="166"/>
                  </a:lnTo>
                  <a:close/>
                  <a:moveTo>
                    <a:pt x="54" y="167"/>
                  </a:moveTo>
                  <a:lnTo>
                    <a:pt x="54" y="167"/>
                  </a:lnTo>
                  <a:lnTo>
                    <a:pt x="53" y="166"/>
                  </a:lnTo>
                  <a:lnTo>
                    <a:pt x="54" y="167"/>
                  </a:lnTo>
                  <a:close/>
                  <a:moveTo>
                    <a:pt x="39" y="157"/>
                  </a:moveTo>
                  <a:lnTo>
                    <a:pt x="40" y="155"/>
                  </a:lnTo>
                  <a:lnTo>
                    <a:pt x="54" y="164"/>
                  </a:lnTo>
                  <a:lnTo>
                    <a:pt x="53" y="166"/>
                  </a:lnTo>
                  <a:lnTo>
                    <a:pt x="39" y="159"/>
                  </a:lnTo>
                  <a:lnTo>
                    <a:pt x="39" y="157"/>
                  </a:lnTo>
                  <a:close/>
                  <a:moveTo>
                    <a:pt x="39" y="159"/>
                  </a:moveTo>
                  <a:lnTo>
                    <a:pt x="39" y="157"/>
                  </a:lnTo>
                  <a:lnTo>
                    <a:pt x="39" y="159"/>
                  </a:lnTo>
                  <a:close/>
                  <a:moveTo>
                    <a:pt x="30" y="145"/>
                  </a:moveTo>
                  <a:lnTo>
                    <a:pt x="40" y="155"/>
                  </a:lnTo>
                  <a:lnTo>
                    <a:pt x="39" y="157"/>
                  </a:lnTo>
                  <a:lnTo>
                    <a:pt x="28" y="146"/>
                  </a:lnTo>
                  <a:lnTo>
                    <a:pt x="30" y="145"/>
                  </a:lnTo>
                  <a:close/>
                  <a:moveTo>
                    <a:pt x="16" y="134"/>
                  </a:moveTo>
                  <a:lnTo>
                    <a:pt x="18" y="132"/>
                  </a:lnTo>
                  <a:lnTo>
                    <a:pt x="30" y="145"/>
                  </a:lnTo>
                  <a:lnTo>
                    <a:pt x="28" y="146"/>
                  </a:lnTo>
                  <a:lnTo>
                    <a:pt x="16" y="134"/>
                  </a:lnTo>
                  <a:close/>
                  <a:moveTo>
                    <a:pt x="16" y="134"/>
                  </a:moveTo>
                  <a:lnTo>
                    <a:pt x="16" y="134"/>
                  </a:lnTo>
                  <a:close/>
                  <a:moveTo>
                    <a:pt x="7" y="120"/>
                  </a:moveTo>
                  <a:lnTo>
                    <a:pt x="9" y="118"/>
                  </a:lnTo>
                  <a:lnTo>
                    <a:pt x="18" y="132"/>
                  </a:lnTo>
                  <a:lnTo>
                    <a:pt x="16" y="134"/>
                  </a:lnTo>
                  <a:lnTo>
                    <a:pt x="7" y="120"/>
                  </a:lnTo>
                  <a:close/>
                  <a:moveTo>
                    <a:pt x="7" y="120"/>
                  </a:moveTo>
                  <a:lnTo>
                    <a:pt x="7" y="120"/>
                  </a:lnTo>
                  <a:close/>
                  <a:moveTo>
                    <a:pt x="0" y="101"/>
                  </a:moveTo>
                  <a:lnTo>
                    <a:pt x="4" y="101"/>
                  </a:lnTo>
                  <a:lnTo>
                    <a:pt x="9" y="118"/>
                  </a:lnTo>
                  <a:lnTo>
                    <a:pt x="7" y="120"/>
                  </a:lnTo>
                  <a:lnTo>
                    <a:pt x="2" y="103"/>
                  </a:lnTo>
                  <a:lnTo>
                    <a:pt x="0" y="101"/>
                  </a:lnTo>
                  <a:close/>
                  <a:moveTo>
                    <a:pt x="2" y="103"/>
                  </a:moveTo>
                  <a:lnTo>
                    <a:pt x="0" y="101"/>
                  </a:lnTo>
                  <a:lnTo>
                    <a:pt x="2" y="103"/>
                  </a:lnTo>
                  <a:close/>
                  <a:moveTo>
                    <a:pt x="4" y="84"/>
                  </a:moveTo>
                  <a:lnTo>
                    <a:pt x="4" y="101"/>
                  </a:lnTo>
                  <a:lnTo>
                    <a:pt x="0" y="101"/>
                  </a:lnTo>
                  <a:lnTo>
                    <a:pt x="0" y="84"/>
                  </a:lnTo>
                  <a:lnTo>
                    <a:pt x="4" y="8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193" name="Freeform 194"/>
            <p:cNvSpPr>
              <a:spLocks/>
            </p:cNvSpPr>
            <p:nvPr/>
          </p:nvSpPr>
          <p:spPr bwMode="auto">
            <a:xfrm>
              <a:off x="5342" y="3402"/>
              <a:ext cx="85" cy="85"/>
            </a:xfrm>
            <a:custGeom>
              <a:avLst/>
              <a:gdLst>
                <a:gd name="T0" fmla="*/ 0 w 169"/>
                <a:gd name="T1" fmla="*/ 1 h 172"/>
                <a:gd name="T2" fmla="*/ 1 w 169"/>
                <a:gd name="T3" fmla="*/ 1 h 172"/>
                <a:gd name="T4" fmla="*/ 1 w 169"/>
                <a:gd name="T5" fmla="*/ 0 h 172"/>
                <a:gd name="T6" fmla="*/ 1 w 169"/>
                <a:gd name="T7" fmla="*/ 0 h 172"/>
                <a:gd name="T8" fmla="*/ 1 w 169"/>
                <a:gd name="T9" fmla="*/ 0 h 172"/>
                <a:gd name="T10" fmla="*/ 1 w 169"/>
                <a:gd name="T11" fmla="*/ 0 h 172"/>
                <a:gd name="T12" fmla="*/ 1 w 169"/>
                <a:gd name="T13" fmla="*/ 0 h 172"/>
                <a:gd name="T14" fmla="*/ 2 w 169"/>
                <a:gd name="T15" fmla="*/ 0 h 172"/>
                <a:gd name="T16" fmla="*/ 2 w 169"/>
                <a:gd name="T17" fmla="*/ 0 h 172"/>
                <a:gd name="T18" fmla="*/ 2 w 169"/>
                <a:gd name="T19" fmla="*/ 0 h 172"/>
                <a:gd name="T20" fmla="*/ 2 w 169"/>
                <a:gd name="T21" fmla="*/ 0 h 172"/>
                <a:gd name="T22" fmla="*/ 3 w 169"/>
                <a:gd name="T23" fmla="*/ 0 h 172"/>
                <a:gd name="T24" fmla="*/ 3 w 169"/>
                <a:gd name="T25" fmla="*/ 0 h 172"/>
                <a:gd name="T26" fmla="*/ 3 w 169"/>
                <a:gd name="T27" fmla="*/ 0 h 172"/>
                <a:gd name="T28" fmla="*/ 3 w 169"/>
                <a:gd name="T29" fmla="*/ 0 h 172"/>
                <a:gd name="T30" fmla="*/ 3 w 169"/>
                <a:gd name="T31" fmla="*/ 1 h 172"/>
                <a:gd name="T32" fmla="*/ 3 w 169"/>
                <a:gd name="T33" fmla="*/ 1 h 172"/>
                <a:gd name="T34" fmla="*/ 3 w 169"/>
                <a:gd name="T35" fmla="*/ 1 h 172"/>
                <a:gd name="T36" fmla="*/ 3 w 169"/>
                <a:gd name="T37" fmla="*/ 1 h 172"/>
                <a:gd name="T38" fmla="*/ 3 w 169"/>
                <a:gd name="T39" fmla="*/ 2 h 172"/>
                <a:gd name="T40" fmla="*/ 3 w 169"/>
                <a:gd name="T41" fmla="*/ 2 h 172"/>
                <a:gd name="T42" fmla="*/ 3 w 169"/>
                <a:gd name="T43" fmla="*/ 2 h 172"/>
                <a:gd name="T44" fmla="*/ 2 w 169"/>
                <a:gd name="T45" fmla="*/ 2 h 172"/>
                <a:gd name="T46" fmla="*/ 2 w 169"/>
                <a:gd name="T47" fmla="*/ 2 h 172"/>
                <a:gd name="T48" fmla="*/ 2 w 169"/>
                <a:gd name="T49" fmla="*/ 2 h 172"/>
                <a:gd name="T50" fmla="*/ 2 w 169"/>
                <a:gd name="T51" fmla="*/ 2 h 172"/>
                <a:gd name="T52" fmla="*/ 1 w 169"/>
                <a:gd name="T53" fmla="*/ 2 h 172"/>
                <a:gd name="T54" fmla="*/ 1 w 169"/>
                <a:gd name="T55" fmla="*/ 2 h 172"/>
                <a:gd name="T56" fmla="*/ 1 w 169"/>
                <a:gd name="T57" fmla="*/ 2 h 172"/>
                <a:gd name="T58" fmla="*/ 1 w 169"/>
                <a:gd name="T59" fmla="*/ 2 h 172"/>
                <a:gd name="T60" fmla="*/ 1 w 169"/>
                <a:gd name="T61" fmla="*/ 1 h 172"/>
                <a:gd name="T62" fmla="*/ 1 w 169"/>
                <a:gd name="T63" fmla="*/ 1 h 172"/>
                <a:gd name="T64" fmla="*/ 0 w 169"/>
                <a:gd name="T65" fmla="*/ 1 h 17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172">
                  <a:moveTo>
                    <a:pt x="0" y="88"/>
                  </a:moveTo>
                  <a:lnTo>
                    <a:pt x="3" y="70"/>
                  </a:lnTo>
                  <a:lnTo>
                    <a:pt x="5" y="53"/>
                  </a:lnTo>
                  <a:lnTo>
                    <a:pt x="14" y="39"/>
                  </a:lnTo>
                  <a:lnTo>
                    <a:pt x="26" y="27"/>
                  </a:lnTo>
                  <a:lnTo>
                    <a:pt x="38" y="16"/>
                  </a:lnTo>
                  <a:lnTo>
                    <a:pt x="52" y="9"/>
                  </a:lnTo>
                  <a:lnTo>
                    <a:pt x="70" y="4"/>
                  </a:lnTo>
                  <a:lnTo>
                    <a:pt x="85" y="0"/>
                  </a:lnTo>
                  <a:lnTo>
                    <a:pt x="103" y="4"/>
                  </a:lnTo>
                  <a:lnTo>
                    <a:pt x="119" y="9"/>
                  </a:lnTo>
                  <a:lnTo>
                    <a:pt x="133" y="16"/>
                  </a:lnTo>
                  <a:lnTo>
                    <a:pt x="143" y="27"/>
                  </a:lnTo>
                  <a:lnTo>
                    <a:pt x="155" y="39"/>
                  </a:lnTo>
                  <a:lnTo>
                    <a:pt x="164" y="53"/>
                  </a:lnTo>
                  <a:lnTo>
                    <a:pt x="169" y="70"/>
                  </a:lnTo>
                  <a:lnTo>
                    <a:pt x="169" y="88"/>
                  </a:lnTo>
                  <a:lnTo>
                    <a:pt x="169" y="105"/>
                  </a:lnTo>
                  <a:lnTo>
                    <a:pt x="164" y="119"/>
                  </a:lnTo>
                  <a:lnTo>
                    <a:pt x="155" y="135"/>
                  </a:lnTo>
                  <a:lnTo>
                    <a:pt x="143" y="149"/>
                  </a:lnTo>
                  <a:lnTo>
                    <a:pt x="133" y="158"/>
                  </a:lnTo>
                  <a:lnTo>
                    <a:pt x="119" y="166"/>
                  </a:lnTo>
                  <a:lnTo>
                    <a:pt x="103" y="172"/>
                  </a:lnTo>
                  <a:lnTo>
                    <a:pt x="85" y="172"/>
                  </a:lnTo>
                  <a:lnTo>
                    <a:pt x="70" y="172"/>
                  </a:lnTo>
                  <a:lnTo>
                    <a:pt x="52" y="166"/>
                  </a:lnTo>
                  <a:lnTo>
                    <a:pt x="38" y="158"/>
                  </a:lnTo>
                  <a:lnTo>
                    <a:pt x="26" y="149"/>
                  </a:lnTo>
                  <a:lnTo>
                    <a:pt x="14" y="135"/>
                  </a:lnTo>
                  <a:lnTo>
                    <a:pt x="5" y="119"/>
                  </a:lnTo>
                  <a:lnTo>
                    <a:pt x="3" y="105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194" name="Freeform 195"/>
            <p:cNvSpPr>
              <a:spLocks noEditPoints="1"/>
            </p:cNvSpPr>
            <p:nvPr/>
          </p:nvSpPr>
          <p:spPr bwMode="auto">
            <a:xfrm>
              <a:off x="5341" y="3402"/>
              <a:ext cx="86" cy="86"/>
            </a:xfrm>
            <a:custGeom>
              <a:avLst/>
              <a:gdLst>
                <a:gd name="T0" fmla="*/ 0 w 173"/>
                <a:gd name="T1" fmla="*/ 1 h 173"/>
                <a:gd name="T2" fmla="*/ 0 w 173"/>
                <a:gd name="T3" fmla="*/ 0 h 173"/>
                <a:gd name="T4" fmla="*/ 0 w 173"/>
                <a:gd name="T5" fmla="*/ 0 h 173"/>
                <a:gd name="T6" fmla="*/ 0 w 173"/>
                <a:gd name="T7" fmla="*/ 0 h 173"/>
                <a:gd name="T8" fmla="*/ 0 w 173"/>
                <a:gd name="T9" fmla="*/ 0 h 173"/>
                <a:gd name="T10" fmla="*/ 0 w 173"/>
                <a:gd name="T11" fmla="*/ 0 h 173"/>
                <a:gd name="T12" fmla="*/ 0 w 173"/>
                <a:gd name="T13" fmla="*/ 0 h 173"/>
                <a:gd name="T14" fmla="*/ 0 w 173"/>
                <a:gd name="T15" fmla="*/ 0 h 173"/>
                <a:gd name="T16" fmla="*/ 0 w 173"/>
                <a:gd name="T17" fmla="*/ 0 h 173"/>
                <a:gd name="T18" fmla="*/ 0 w 173"/>
                <a:gd name="T19" fmla="*/ 0 h 173"/>
                <a:gd name="T20" fmla="*/ 1 w 173"/>
                <a:gd name="T21" fmla="*/ 0 h 173"/>
                <a:gd name="T22" fmla="*/ 1 w 173"/>
                <a:gd name="T23" fmla="*/ 0 h 173"/>
                <a:gd name="T24" fmla="*/ 1 w 173"/>
                <a:gd name="T25" fmla="*/ 0 h 173"/>
                <a:gd name="T26" fmla="*/ 1 w 173"/>
                <a:gd name="T27" fmla="*/ 0 h 173"/>
                <a:gd name="T28" fmla="*/ 1 w 173"/>
                <a:gd name="T29" fmla="*/ 0 h 173"/>
                <a:gd name="T30" fmla="*/ 1 w 173"/>
                <a:gd name="T31" fmla="*/ 0 h 173"/>
                <a:gd name="T32" fmla="*/ 1 w 173"/>
                <a:gd name="T33" fmla="*/ 0 h 173"/>
                <a:gd name="T34" fmla="*/ 2 w 173"/>
                <a:gd name="T35" fmla="*/ 0 h 173"/>
                <a:gd name="T36" fmla="*/ 2 w 173"/>
                <a:gd name="T37" fmla="*/ 0 h 173"/>
                <a:gd name="T38" fmla="*/ 2 w 173"/>
                <a:gd name="T39" fmla="*/ 0 h 173"/>
                <a:gd name="T40" fmla="*/ 2 w 173"/>
                <a:gd name="T41" fmla="*/ 0 h 173"/>
                <a:gd name="T42" fmla="*/ 2 w 173"/>
                <a:gd name="T43" fmla="*/ 0 h 173"/>
                <a:gd name="T44" fmla="*/ 2 w 173"/>
                <a:gd name="T45" fmla="*/ 0 h 173"/>
                <a:gd name="T46" fmla="*/ 2 w 173"/>
                <a:gd name="T47" fmla="*/ 0 h 173"/>
                <a:gd name="T48" fmla="*/ 2 w 173"/>
                <a:gd name="T49" fmla="*/ 1 h 173"/>
                <a:gd name="T50" fmla="*/ 2 w 173"/>
                <a:gd name="T51" fmla="*/ 1 h 173"/>
                <a:gd name="T52" fmla="*/ 2 w 173"/>
                <a:gd name="T53" fmla="*/ 1 h 173"/>
                <a:gd name="T54" fmla="*/ 2 w 173"/>
                <a:gd name="T55" fmla="*/ 1 h 173"/>
                <a:gd name="T56" fmla="*/ 2 w 173"/>
                <a:gd name="T57" fmla="*/ 1 h 173"/>
                <a:gd name="T58" fmla="*/ 2 w 173"/>
                <a:gd name="T59" fmla="*/ 1 h 173"/>
                <a:gd name="T60" fmla="*/ 2 w 173"/>
                <a:gd name="T61" fmla="*/ 1 h 173"/>
                <a:gd name="T62" fmla="*/ 2 w 173"/>
                <a:gd name="T63" fmla="*/ 2 h 173"/>
                <a:gd name="T64" fmla="*/ 2 w 173"/>
                <a:gd name="T65" fmla="*/ 2 h 173"/>
                <a:gd name="T66" fmla="*/ 2 w 173"/>
                <a:gd name="T67" fmla="*/ 2 h 173"/>
                <a:gd name="T68" fmla="*/ 2 w 173"/>
                <a:gd name="T69" fmla="*/ 2 h 173"/>
                <a:gd name="T70" fmla="*/ 2 w 173"/>
                <a:gd name="T71" fmla="*/ 2 h 173"/>
                <a:gd name="T72" fmla="*/ 2 w 173"/>
                <a:gd name="T73" fmla="*/ 2 h 173"/>
                <a:gd name="T74" fmla="*/ 1 w 173"/>
                <a:gd name="T75" fmla="*/ 2 h 173"/>
                <a:gd name="T76" fmla="*/ 1 w 173"/>
                <a:gd name="T77" fmla="*/ 2 h 173"/>
                <a:gd name="T78" fmla="*/ 1 w 173"/>
                <a:gd name="T79" fmla="*/ 2 h 173"/>
                <a:gd name="T80" fmla="*/ 1 w 173"/>
                <a:gd name="T81" fmla="*/ 2 h 173"/>
                <a:gd name="T82" fmla="*/ 1 w 173"/>
                <a:gd name="T83" fmla="*/ 2 h 173"/>
                <a:gd name="T84" fmla="*/ 1 w 173"/>
                <a:gd name="T85" fmla="*/ 2 h 173"/>
                <a:gd name="T86" fmla="*/ 1 w 173"/>
                <a:gd name="T87" fmla="*/ 2 h 173"/>
                <a:gd name="T88" fmla="*/ 0 w 173"/>
                <a:gd name="T89" fmla="*/ 2 h 173"/>
                <a:gd name="T90" fmla="*/ 0 w 173"/>
                <a:gd name="T91" fmla="*/ 2 h 173"/>
                <a:gd name="T92" fmla="*/ 0 w 173"/>
                <a:gd name="T93" fmla="*/ 2 h 173"/>
                <a:gd name="T94" fmla="*/ 0 w 173"/>
                <a:gd name="T95" fmla="*/ 2 h 173"/>
                <a:gd name="T96" fmla="*/ 0 w 173"/>
                <a:gd name="T97" fmla="*/ 2 h 173"/>
                <a:gd name="T98" fmla="*/ 0 w 173"/>
                <a:gd name="T99" fmla="*/ 2 h 173"/>
                <a:gd name="T100" fmla="*/ 0 w 173"/>
                <a:gd name="T101" fmla="*/ 2 h 173"/>
                <a:gd name="T102" fmla="*/ 0 w 173"/>
                <a:gd name="T103" fmla="*/ 2 h 173"/>
                <a:gd name="T104" fmla="*/ 0 w 173"/>
                <a:gd name="T105" fmla="*/ 1 h 173"/>
                <a:gd name="T106" fmla="*/ 0 w 173"/>
                <a:gd name="T107" fmla="*/ 1 h 173"/>
                <a:gd name="T108" fmla="*/ 0 w 173"/>
                <a:gd name="T109" fmla="*/ 1 h 173"/>
                <a:gd name="T110" fmla="*/ 0 w 173"/>
                <a:gd name="T111" fmla="*/ 1 h 173"/>
                <a:gd name="T112" fmla="*/ 0 w 173"/>
                <a:gd name="T113" fmla="*/ 1 h 17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73" h="173">
                  <a:moveTo>
                    <a:pt x="7" y="70"/>
                  </a:moveTo>
                  <a:lnTo>
                    <a:pt x="4" y="88"/>
                  </a:lnTo>
                  <a:lnTo>
                    <a:pt x="0" y="88"/>
                  </a:lnTo>
                  <a:lnTo>
                    <a:pt x="4" y="70"/>
                  </a:lnTo>
                  <a:lnTo>
                    <a:pt x="7" y="70"/>
                  </a:lnTo>
                  <a:close/>
                  <a:moveTo>
                    <a:pt x="7" y="53"/>
                  </a:moveTo>
                  <a:lnTo>
                    <a:pt x="9" y="53"/>
                  </a:lnTo>
                  <a:lnTo>
                    <a:pt x="7" y="70"/>
                  </a:lnTo>
                  <a:lnTo>
                    <a:pt x="4" y="70"/>
                  </a:lnTo>
                  <a:lnTo>
                    <a:pt x="7" y="53"/>
                  </a:lnTo>
                  <a:close/>
                  <a:moveTo>
                    <a:pt x="7" y="53"/>
                  </a:moveTo>
                  <a:lnTo>
                    <a:pt x="7" y="53"/>
                  </a:lnTo>
                  <a:close/>
                  <a:moveTo>
                    <a:pt x="16" y="37"/>
                  </a:moveTo>
                  <a:lnTo>
                    <a:pt x="18" y="39"/>
                  </a:lnTo>
                  <a:lnTo>
                    <a:pt x="9" y="55"/>
                  </a:lnTo>
                  <a:lnTo>
                    <a:pt x="7" y="53"/>
                  </a:lnTo>
                  <a:lnTo>
                    <a:pt x="16" y="39"/>
                  </a:lnTo>
                  <a:lnTo>
                    <a:pt x="16" y="37"/>
                  </a:lnTo>
                  <a:close/>
                  <a:moveTo>
                    <a:pt x="16" y="39"/>
                  </a:moveTo>
                  <a:lnTo>
                    <a:pt x="16" y="37"/>
                  </a:lnTo>
                  <a:lnTo>
                    <a:pt x="16" y="39"/>
                  </a:lnTo>
                  <a:close/>
                  <a:moveTo>
                    <a:pt x="30" y="28"/>
                  </a:moveTo>
                  <a:lnTo>
                    <a:pt x="18" y="41"/>
                  </a:lnTo>
                  <a:lnTo>
                    <a:pt x="16" y="37"/>
                  </a:lnTo>
                  <a:lnTo>
                    <a:pt x="26" y="27"/>
                  </a:lnTo>
                  <a:lnTo>
                    <a:pt x="30" y="28"/>
                  </a:lnTo>
                  <a:close/>
                  <a:moveTo>
                    <a:pt x="39" y="14"/>
                  </a:moveTo>
                  <a:lnTo>
                    <a:pt x="40" y="16"/>
                  </a:lnTo>
                  <a:lnTo>
                    <a:pt x="30" y="28"/>
                  </a:lnTo>
                  <a:lnTo>
                    <a:pt x="26" y="27"/>
                  </a:lnTo>
                  <a:lnTo>
                    <a:pt x="39" y="14"/>
                  </a:lnTo>
                  <a:close/>
                  <a:moveTo>
                    <a:pt x="39" y="14"/>
                  </a:moveTo>
                  <a:lnTo>
                    <a:pt x="39" y="14"/>
                  </a:lnTo>
                  <a:close/>
                  <a:moveTo>
                    <a:pt x="52" y="9"/>
                  </a:moveTo>
                  <a:lnTo>
                    <a:pt x="54" y="11"/>
                  </a:lnTo>
                  <a:lnTo>
                    <a:pt x="40" y="16"/>
                  </a:lnTo>
                  <a:lnTo>
                    <a:pt x="39" y="14"/>
                  </a:lnTo>
                  <a:lnTo>
                    <a:pt x="52" y="9"/>
                  </a:lnTo>
                  <a:close/>
                  <a:moveTo>
                    <a:pt x="52" y="9"/>
                  </a:moveTo>
                  <a:lnTo>
                    <a:pt x="52" y="9"/>
                  </a:lnTo>
                  <a:close/>
                  <a:moveTo>
                    <a:pt x="70" y="2"/>
                  </a:moveTo>
                  <a:lnTo>
                    <a:pt x="72" y="6"/>
                  </a:lnTo>
                  <a:lnTo>
                    <a:pt x="54" y="11"/>
                  </a:lnTo>
                  <a:lnTo>
                    <a:pt x="52" y="9"/>
                  </a:lnTo>
                  <a:lnTo>
                    <a:pt x="70" y="2"/>
                  </a:lnTo>
                  <a:close/>
                  <a:moveTo>
                    <a:pt x="70" y="2"/>
                  </a:moveTo>
                  <a:lnTo>
                    <a:pt x="70" y="2"/>
                  </a:lnTo>
                  <a:close/>
                  <a:moveTo>
                    <a:pt x="89" y="0"/>
                  </a:moveTo>
                  <a:lnTo>
                    <a:pt x="89" y="2"/>
                  </a:lnTo>
                  <a:lnTo>
                    <a:pt x="72" y="6"/>
                  </a:lnTo>
                  <a:lnTo>
                    <a:pt x="70" y="2"/>
                  </a:lnTo>
                  <a:lnTo>
                    <a:pt x="87" y="0"/>
                  </a:lnTo>
                  <a:lnTo>
                    <a:pt x="89" y="0"/>
                  </a:lnTo>
                  <a:close/>
                  <a:moveTo>
                    <a:pt x="87" y="0"/>
                  </a:moveTo>
                  <a:lnTo>
                    <a:pt x="87" y="0"/>
                  </a:lnTo>
                  <a:lnTo>
                    <a:pt x="89" y="0"/>
                  </a:lnTo>
                  <a:lnTo>
                    <a:pt x="87" y="0"/>
                  </a:lnTo>
                  <a:close/>
                  <a:moveTo>
                    <a:pt x="107" y="2"/>
                  </a:moveTo>
                  <a:lnTo>
                    <a:pt x="105" y="6"/>
                  </a:lnTo>
                  <a:lnTo>
                    <a:pt x="87" y="2"/>
                  </a:lnTo>
                  <a:lnTo>
                    <a:pt x="89" y="0"/>
                  </a:lnTo>
                  <a:lnTo>
                    <a:pt x="105" y="2"/>
                  </a:lnTo>
                  <a:lnTo>
                    <a:pt x="107" y="2"/>
                  </a:lnTo>
                  <a:close/>
                  <a:moveTo>
                    <a:pt x="105" y="2"/>
                  </a:moveTo>
                  <a:lnTo>
                    <a:pt x="107" y="2"/>
                  </a:lnTo>
                  <a:lnTo>
                    <a:pt x="105" y="2"/>
                  </a:lnTo>
                  <a:close/>
                  <a:moveTo>
                    <a:pt x="119" y="11"/>
                  </a:moveTo>
                  <a:lnTo>
                    <a:pt x="105" y="6"/>
                  </a:lnTo>
                  <a:lnTo>
                    <a:pt x="107" y="2"/>
                  </a:lnTo>
                  <a:lnTo>
                    <a:pt x="121" y="9"/>
                  </a:lnTo>
                  <a:lnTo>
                    <a:pt x="119" y="11"/>
                  </a:lnTo>
                  <a:close/>
                  <a:moveTo>
                    <a:pt x="135" y="14"/>
                  </a:moveTo>
                  <a:lnTo>
                    <a:pt x="133" y="16"/>
                  </a:lnTo>
                  <a:lnTo>
                    <a:pt x="119" y="11"/>
                  </a:lnTo>
                  <a:lnTo>
                    <a:pt x="121" y="9"/>
                  </a:lnTo>
                  <a:lnTo>
                    <a:pt x="135" y="14"/>
                  </a:lnTo>
                  <a:close/>
                  <a:moveTo>
                    <a:pt x="135" y="14"/>
                  </a:moveTo>
                  <a:lnTo>
                    <a:pt x="135" y="14"/>
                  </a:lnTo>
                  <a:close/>
                  <a:moveTo>
                    <a:pt x="145" y="28"/>
                  </a:moveTo>
                  <a:lnTo>
                    <a:pt x="133" y="16"/>
                  </a:lnTo>
                  <a:lnTo>
                    <a:pt x="135" y="14"/>
                  </a:lnTo>
                  <a:lnTo>
                    <a:pt x="147" y="27"/>
                  </a:lnTo>
                  <a:lnTo>
                    <a:pt x="145" y="28"/>
                  </a:lnTo>
                  <a:close/>
                  <a:moveTo>
                    <a:pt x="159" y="39"/>
                  </a:moveTo>
                  <a:lnTo>
                    <a:pt x="155" y="41"/>
                  </a:lnTo>
                  <a:lnTo>
                    <a:pt x="145" y="28"/>
                  </a:lnTo>
                  <a:lnTo>
                    <a:pt x="147" y="27"/>
                  </a:lnTo>
                  <a:lnTo>
                    <a:pt x="159" y="37"/>
                  </a:lnTo>
                  <a:lnTo>
                    <a:pt x="159" y="39"/>
                  </a:lnTo>
                  <a:close/>
                  <a:moveTo>
                    <a:pt x="159" y="37"/>
                  </a:moveTo>
                  <a:lnTo>
                    <a:pt x="159" y="37"/>
                  </a:lnTo>
                  <a:lnTo>
                    <a:pt x="159" y="39"/>
                  </a:lnTo>
                  <a:lnTo>
                    <a:pt x="159" y="37"/>
                  </a:lnTo>
                  <a:close/>
                  <a:moveTo>
                    <a:pt x="168" y="53"/>
                  </a:moveTo>
                  <a:lnTo>
                    <a:pt x="164" y="55"/>
                  </a:lnTo>
                  <a:lnTo>
                    <a:pt x="155" y="39"/>
                  </a:lnTo>
                  <a:lnTo>
                    <a:pt x="159" y="39"/>
                  </a:lnTo>
                  <a:lnTo>
                    <a:pt x="168" y="53"/>
                  </a:lnTo>
                  <a:close/>
                  <a:moveTo>
                    <a:pt x="168" y="53"/>
                  </a:moveTo>
                  <a:lnTo>
                    <a:pt x="168" y="53"/>
                  </a:lnTo>
                  <a:close/>
                  <a:moveTo>
                    <a:pt x="173" y="70"/>
                  </a:moveTo>
                  <a:lnTo>
                    <a:pt x="169" y="70"/>
                  </a:lnTo>
                  <a:lnTo>
                    <a:pt x="164" y="55"/>
                  </a:lnTo>
                  <a:lnTo>
                    <a:pt x="168" y="53"/>
                  </a:lnTo>
                  <a:lnTo>
                    <a:pt x="173" y="70"/>
                  </a:lnTo>
                  <a:close/>
                  <a:moveTo>
                    <a:pt x="173" y="70"/>
                  </a:moveTo>
                  <a:lnTo>
                    <a:pt x="173" y="70"/>
                  </a:lnTo>
                  <a:close/>
                  <a:moveTo>
                    <a:pt x="169" y="88"/>
                  </a:moveTo>
                  <a:lnTo>
                    <a:pt x="169" y="70"/>
                  </a:lnTo>
                  <a:lnTo>
                    <a:pt x="173" y="70"/>
                  </a:lnTo>
                  <a:lnTo>
                    <a:pt x="173" y="88"/>
                  </a:lnTo>
                  <a:lnTo>
                    <a:pt x="169" y="88"/>
                  </a:lnTo>
                  <a:close/>
                  <a:moveTo>
                    <a:pt x="173" y="105"/>
                  </a:moveTo>
                  <a:lnTo>
                    <a:pt x="169" y="105"/>
                  </a:lnTo>
                  <a:lnTo>
                    <a:pt x="169" y="88"/>
                  </a:lnTo>
                  <a:lnTo>
                    <a:pt x="173" y="88"/>
                  </a:lnTo>
                  <a:lnTo>
                    <a:pt x="173" y="105"/>
                  </a:lnTo>
                  <a:close/>
                  <a:moveTo>
                    <a:pt x="173" y="105"/>
                  </a:moveTo>
                  <a:lnTo>
                    <a:pt x="173" y="105"/>
                  </a:lnTo>
                  <a:close/>
                  <a:moveTo>
                    <a:pt x="168" y="121"/>
                  </a:moveTo>
                  <a:lnTo>
                    <a:pt x="164" y="119"/>
                  </a:lnTo>
                  <a:lnTo>
                    <a:pt x="169" y="105"/>
                  </a:lnTo>
                  <a:lnTo>
                    <a:pt x="173" y="105"/>
                  </a:lnTo>
                  <a:lnTo>
                    <a:pt x="168" y="121"/>
                  </a:lnTo>
                  <a:close/>
                  <a:moveTo>
                    <a:pt x="168" y="121"/>
                  </a:moveTo>
                  <a:lnTo>
                    <a:pt x="168" y="121"/>
                  </a:lnTo>
                  <a:close/>
                  <a:moveTo>
                    <a:pt x="159" y="135"/>
                  </a:moveTo>
                  <a:lnTo>
                    <a:pt x="155" y="133"/>
                  </a:lnTo>
                  <a:lnTo>
                    <a:pt x="164" y="119"/>
                  </a:lnTo>
                  <a:lnTo>
                    <a:pt x="168" y="121"/>
                  </a:lnTo>
                  <a:lnTo>
                    <a:pt x="159" y="135"/>
                  </a:lnTo>
                  <a:close/>
                  <a:moveTo>
                    <a:pt x="159" y="135"/>
                  </a:moveTo>
                  <a:lnTo>
                    <a:pt x="159" y="135"/>
                  </a:lnTo>
                  <a:close/>
                  <a:moveTo>
                    <a:pt x="147" y="151"/>
                  </a:moveTo>
                  <a:lnTo>
                    <a:pt x="145" y="147"/>
                  </a:lnTo>
                  <a:lnTo>
                    <a:pt x="155" y="133"/>
                  </a:lnTo>
                  <a:lnTo>
                    <a:pt x="159" y="135"/>
                  </a:lnTo>
                  <a:lnTo>
                    <a:pt x="147" y="149"/>
                  </a:lnTo>
                  <a:lnTo>
                    <a:pt x="147" y="151"/>
                  </a:lnTo>
                  <a:close/>
                  <a:moveTo>
                    <a:pt x="147" y="149"/>
                  </a:moveTo>
                  <a:lnTo>
                    <a:pt x="147" y="151"/>
                  </a:lnTo>
                  <a:lnTo>
                    <a:pt x="147" y="149"/>
                  </a:lnTo>
                  <a:close/>
                  <a:moveTo>
                    <a:pt x="135" y="159"/>
                  </a:moveTo>
                  <a:lnTo>
                    <a:pt x="133" y="156"/>
                  </a:lnTo>
                  <a:lnTo>
                    <a:pt x="145" y="147"/>
                  </a:lnTo>
                  <a:lnTo>
                    <a:pt x="147" y="151"/>
                  </a:lnTo>
                  <a:lnTo>
                    <a:pt x="135" y="159"/>
                  </a:lnTo>
                  <a:close/>
                  <a:moveTo>
                    <a:pt x="135" y="159"/>
                  </a:moveTo>
                  <a:lnTo>
                    <a:pt x="135" y="159"/>
                  </a:lnTo>
                  <a:close/>
                  <a:moveTo>
                    <a:pt x="121" y="168"/>
                  </a:moveTo>
                  <a:lnTo>
                    <a:pt x="119" y="165"/>
                  </a:lnTo>
                  <a:lnTo>
                    <a:pt x="133" y="156"/>
                  </a:lnTo>
                  <a:lnTo>
                    <a:pt x="135" y="159"/>
                  </a:lnTo>
                  <a:lnTo>
                    <a:pt x="121" y="168"/>
                  </a:lnTo>
                  <a:close/>
                  <a:moveTo>
                    <a:pt x="121" y="168"/>
                  </a:moveTo>
                  <a:lnTo>
                    <a:pt x="121" y="168"/>
                  </a:lnTo>
                  <a:close/>
                  <a:moveTo>
                    <a:pt x="105" y="173"/>
                  </a:moveTo>
                  <a:lnTo>
                    <a:pt x="105" y="170"/>
                  </a:lnTo>
                  <a:lnTo>
                    <a:pt x="119" y="165"/>
                  </a:lnTo>
                  <a:lnTo>
                    <a:pt x="121" y="168"/>
                  </a:lnTo>
                  <a:lnTo>
                    <a:pt x="107" y="173"/>
                  </a:lnTo>
                  <a:lnTo>
                    <a:pt x="105" y="173"/>
                  </a:lnTo>
                  <a:close/>
                  <a:moveTo>
                    <a:pt x="107" y="173"/>
                  </a:moveTo>
                  <a:lnTo>
                    <a:pt x="105" y="173"/>
                  </a:lnTo>
                  <a:lnTo>
                    <a:pt x="107" y="173"/>
                  </a:lnTo>
                  <a:close/>
                  <a:moveTo>
                    <a:pt x="87" y="170"/>
                  </a:moveTo>
                  <a:lnTo>
                    <a:pt x="105" y="170"/>
                  </a:lnTo>
                  <a:lnTo>
                    <a:pt x="105" y="173"/>
                  </a:lnTo>
                  <a:lnTo>
                    <a:pt x="87" y="173"/>
                  </a:lnTo>
                  <a:lnTo>
                    <a:pt x="87" y="170"/>
                  </a:lnTo>
                  <a:close/>
                  <a:moveTo>
                    <a:pt x="70" y="173"/>
                  </a:moveTo>
                  <a:lnTo>
                    <a:pt x="72" y="170"/>
                  </a:lnTo>
                  <a:lnTo>
                    <a:pt x="87" y="170"/>
                  </a:lnTo>
                  <a:lnTo>
                    <a:pt x="87" y="173"/>
                  </a:lnTo>
                  <a:lnTo>
                    <a:pt x="72" y="173"/>
                  </a:lnTo>
                  <a:lnTo>
                    <a:pt x="70" y="173"/>
                  </a:lnTo>
                  <a:close/>
                  <a:moveTo>
                    <a:pt x="72" y="173"/>
                  </a:moveTo>
                  <a:lnTo>
                    <a:pt x="70" y="173"/>
                  </a:lnTo>
                  <a:lnTo>
                    <a:pt x="72" y="173"/>
                  </a:lnTo>
                  <a:close/>
                  <a:moveTo>
                    <a:pt x="52" y="168"/>
                  </a:moveTo>
                  <a:lnTo>
                    <a:pt x="54" y="165"/>
                  </a:lnTo>
                  <a:lnTo>
                    <a:pt x="72" y="170"/>
                  </a:lnTo>
                  <a:lnTo>
                    <a:pt x="70" y="173"/>
                  </a:lnTo>
                  <a:lnTo>
                    <a:pt x="52" y="168"/>
                  </a:lnTo>
                  <a:close/>
                  <a:moveTo>
                    <a:pt x="52" y="168"/>
                  </a:moveTo>
                  <a:lnTo>
                    <a:pt x="52" y="168"/>
                  </a:lnTo>
                  <a:close/>
                  <a:moveTo>
                    <a:pt x="39" y="159"/>
                  </a:moveTo>
                  <a:lnTo>
                    <a:pt x="40" y="156"/>
                  </a:lnTo>
                  <a:lnTo>
                    <a:pt x="54" y="165"/>
                  </a:lnTo>
                  <a:lnTo>
                    <a:pt x="52" y="168"/>
                  </a:lnTo>
                  <a:lnTo>
                    <a:pt x="39" y="159"/>
                  </a:lnTo>
                  <a:close/>
                  <a:moveTo>
                    <a:pt x="39" y="159"/>
                  </a:moveTo>
                  <a:lnTo>
                    <a:pt x="39" y="159"/>
                  </a:lnTo>
                  <a:close/>
                  <a:moveTo>
                    <a:pt x="26" y="149"/>
                  </a:moveTo>
                  <a:lnTo>
                    <a:pt x="28" y="147"/>
                  </a:lnTo>
                  <a:lnTo>
                    <a:pt x="40" y="156"/>
                  </a:lnTo>
                  <a:lnTo>
                    <a:pt x="39" y="159"/>
                  </a:lnTo>
                  <a:lnTo>
                    <a:pt x="26" y="151"/>
                  </a:lnTo>
                  <a:lnTo>
                    <a:pt x="26" y="149"/>
                  </a:lnTo>
                  <a:close/>
                  <a:moveTo>
                    <a:pt x="26" y="151"/>
                  </a:moveTo>
                  <a:lnTo>
                    <a:pt x="26" y="151"/>
                  </a:lnTo>
                  <a:lnTo>
                    <a:pt x="26" y="149"/>
                  </a:lnTo>
                  <a:lnTo>
                    <a:pt x="26" y="151"/>
                  </a:lnTo>
                  <a:close/>
                  <a:moveTo>
                    <a:pt x="16" y="135"/>
                  </a:moveTo>
                  <a:lnTo>
                    <a:pt x="18" y="133"/>
                  </a:lnTo>
                  <a:lnTo>
                    <a:pt x="30" y="147"/>
                  </a:lnTo>
                  <a:lnTo>
                    <a:pt x="26" y="149"/>
                  </a:lnTo>
                  <a:lnTo>
                    <a:pt x="16" y="135"/>
                  </a:lnTo>
                  <a:close/>
                  <a:moveTo>
                    <a:pt x="16" y="135"/>
                  </a:moveTo>
                  <a:lnTo>
                    <a:pt x="16" y="135"/>
                  </a:lnTo>
                  <a:close/>
                  <a:moveTo>
                    <a:pt x="7" y="121"/>
                  </a:moveTo>
                  <a:lnTo>
                    <a:pt x="9" y="119"/>
                  </a:lnTo>
                  <a:lnTo>
                    <a:pt x="18" y="133"/>
                  </a:lnTo>
                  <a:lnTo>
                    <a:pt x="16" y="135"/>
                  </a:lnTo>
                  <a:lnTo>
                    <a:pt x="7" y="121"/>
                  </a:lnTo>
                  <a:close/>
                  <a:moveTo>
                    <a:pt x="7" y="121"/>
                  </a:moveTo>
                  <a:lnTo>
                    <a:pt x="7" y="121"/>
                  </a:lnTo>
                  <a:close/>
                  <a:moveTo>
                    <a:pt x="4" y="105"/>
                  </a:moveTo>
                  <a:lnTo>
                    <a:pt x="7" y="105"/>
                  </a:lnTo>
                  <a:lnTo>
                    <a:pt x="9" y="119"/>
                  </a:lnTo>
                  <a:lnTo>
                    <a:pt x="7" y="121"/>
                  </a:lnTo>
                  <a:lnTo>
                    <a:pt x="4" y="105"/>
                  </a:lnTo>
                  <a:close/>
                  <a:moveTo>
                    <a:pt x="4" y="105"/>
                  </a:moveTo>
                  <a:lnTo>
                    <a:pt x="4" y="105"/>
                  </a:lnTo>
                  <a:close/>
                  <a:moveTo>
                    <a:pt x="4" y="88"/>
                  </a:moveTo>
                  <a:lnTo>
                    <a:pt x="7" y="105"/>
                  </a:lnTo>
                  <a:lnTo>
                    <a:pt x="4" y="105"/>
                  </a:lnTo>
                  <a:lnTo>
                    <a:pt x="0" y="88"/>
                  </a:lnTo>
                  <a:lnTo>
                    <a:pt x="4" y="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195" name="Freeform 196"/>
            <p:cNvSpPr>
              <a:spLocks/>
            </p:cNvSpPr>
            <p:nvPr/>
          </p:nvSpPr>
          <p:spPr bwMode="auto">
            <a:xfrm>
              <a:off x="4791" y="3701"/>
              <a:ext cx="85" cy="86"/>
            </a:xfrm>
            <a:custGeom>
              <a:avLst/>
              <a:gdLst>
                <a:gd name="T0" fmla="*/ 0 w 170"/>
                <a:gd name="T1" fmla="*/ 2 h 171"/>
                <a:gd name="T2" fmla="*/ 1 w 170"/>
                <a:gd name="T3" fmla="*/ 2 h 171"/>
                <a:gd name="T4" fmla="*/ 1 w 170"/>
                <a:gd name="T5" fmla="*/ 1 h 171"/>
                <a:gd name="T6" fmla="*/ 1 w 170"/>
                <a:gd name="T7" fmla="*/ 1 h 171"/>
                <a:gd name="T8" fmla="*/ 1 w 170"/>
                <a:gd name="T9" fmla="*/ 1 h 171"/>
                <a:gd name="T10" fmla="*/ 1 w 170"/>
                <a:gd name="T11" fmla="*/ 1 h 171"/>
                <a:gd name="T12" fmla="*/ 1 w 170"/>
                <a:gd name="T13" fmla="*/ 1 h 171"/>
                <a:gd name="T14" fmla="*/ 2 w 170"/>
                <a:gd name="T15" fmla="*/ 1 h 171"/>
                <a:gd name="T16" fmla="*/ 2 w 170"/>
                <a:gd name="T17" fmla="*/ 0 h 171"/>
                <a:gd name="T18" fmla="*/ 2 w 170"/>
                <a:gd name="T19" fmla="*/ 1 h 171"/>
                <a:gd name="T20" fmla="*/ 2 w 170"/>
                <a:gd name="T21" fmla="*/ 1 h 171"/>
                <a:gd name="T22" fmla="*/ 3 w 170"/>
                <a:gd name="T23" fmla="*/ 1 h 171"/>
                <a:gd name="T24" fmla="*/ 3 w 170"/>
                <a:gd name="T25" fmla="*/ 1 h 171"/>
                <a:gd name="T26" fmla="*/ 3 w 170"/>
                <a:gd name="T27" fmla="*/ 1 h 171"/>
                <a:gd name="T28" fmla="*/ 3 w 170"/>
                <a:gd name="T29" fmla="*/ 1 h 171"/>
                <a:gd name="T30" fmla="*/ 3 w 170"/>
                <a:gd name="T31" fmla="*/ 2 h 171"/>
                <a:gd name="T32" fmla="*/ 3 w 170"/>
                <a:gd name="T33" fmla="*/ 2 h 171"/>
                <a:gd name="T34" fmla="*/ 3 w 170"/>
                <a:gd name="T35" fmla="*/ 2 h 171"/>
                <a:gd name="T36" fmla="*/ 3 w 170"/>
                <a:gd name="T37" fmla="*/ 2 h 171"/>
                <a:gd name="T38" fmla="*/ 3 w 170"/>
                <a:gd name="T39" fmla="*/ 3 h 171"/>
                <a:gd name="T40" fmla="*/ 3 w 170"/>
                <a:gd name="T41" fmla="*/ 3 h 171"/>
                <a:gd name="T42" fmla="*/ 3 w 170"/>
                <a:gd name="T43" fmla="*/ 3 h 171"/>
                <a:gd name="T44" fmla="*/ 2 w 170"/>
                <a:gd name="T45" fmla="*/ 3 h 171"/>
                <a:gd name="T46" fmla="*/ 2 w 170"/>
                <a:gd name="T47" fmla="*/ 3 h 171"/>
                <a:gd name="T48" fmla="*/ 2 w 170"/>
                <a:gd name="T49" fmla="*/ 3 h 171"/>
                <a:gd name="T50" fmla="*/ 2 w 170"/>
                <a:gd name="T51" fmla="*/ 3 h 171"/>
                <a:gd name="T52" fmla="*/ 1 w 170"/>
                <a:gd name="T53" fmla="*/ 3 h 171"/>
                <a:gd name="T54" fmla="*/ 1 w 170"/>
                <a:gd name="T55" fmla="*/ 3 h 171"/>
                <a:gd name="T56" fmla="*/ 1 w 170"/>
                <a:gd name="T57" fmla="*/ 3 h 171"/>
                <a:gd name="T58" fmla="*/ 1 w 170"/>
                <a:gd name="T59" fmla="*/ 3 h 171"/>
                <a:gd name="T60" fmla="*/ 1 w 170"/>
                <a:gd name="T61" fmla="*/ 2 h 171"/>
                <a:gd name="T62" fmla="*/ 1 w 170"/>
                <a:gd name="T63" fmla="*/ 2 h 171"/>
                <a:gd name="T64" fmla="*/ 0 w 170"/>
                <a:gd name="T65" fmla="*/ 2 h 17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70" h="171">
                  <a:moveTo>
                    <a:pt x="0" y="88"/>
                  </a:moveTo>
                  <a:lnTo>
                    <a:pt x="2" y="70"/>
                  </a:lnTo>
                  <a:lnTo>
                    <a:pt x="6" y="53"/>
                  </a:lnTo>
                  <a:lnTo>
                    <a:pt x="14" y="39"/>
                  </a:lnTo>
                  <a:lnTo>
                    <a:pt x="26" y="26"/>
                  </a:lnTo>
                  <a:lnTo>
                    <a:pt x="37" y="16"/>
                  </a:lnTo>
                  <a:lnTo>
                    <a:pt x="51" y="7"/>
                  </a:lnTo>
                  <a:lnTo>
                    <a:pt x="68" y="4"/>
                  </a:lnTo>
                  <a:lnTo>
                    <a:pt x="86" y="0"/>
                  </a:lnTo>
                  <a:lnTo>
                    <a:pt x="103" y="4"/>
                  </a:lnTo>
                  <a:lnTo>
                    <a:pt x="117" y="7"/>
                  </a:lnTo>
                  <a:lnTo>
                    <a:pt x="131" y="16"/>
                  </a:lnTo>
                  <a:lnTo>
                    <a:pt x="143" y="26"/>
                  </a:lnTo>
                  <a:lnTo>
                    <a:pt x="156" y="39"/>
                  </a:lnTo>
                  <a:lnTo>
                    <a:pt x="163" y="53"/>
                  </a:lnTo>
                  <a:lnTo>
                    <a:pt x="170" y="70"/>
                  </a:lnTo>
                  <a:lnTo>
                    <a:pt x="170" y="88"/>
                  </a:lnTo>
                  <a:lnTo>
                    <a:pt x="170" y="105"/>
                  </a:lnTo>
                  <a:lnTo>
                    <a:pt x="163" y="119"/>
                  </a:lnTo>
                  <a:lnTo>
                    <a:pt x="156" y="135"/>
                  </a:lnTo>
                  <a:lnTo>
                    <a:pt x="143" y="149"/>
                  </a:lnTo>
                  <a:lnTo>
                    <a:pt x="131" y="157"/>
                  </a:lnTo>
                  <a:lnTo>
                    <a:pt x="117" y="166"/>
                  </a:lnTo>
                  <a:lnTo>
                    <a:pt x="103" y="171"/>
                  </a:lnTo>
                  <a:lnTo>
                    <a:pt x="86" y="171"/>
                  </a:lnTo>
                  <a:lnTo>
                    <a:pt x="68" y="171"/>
                  </a:lnTo>
                  <a:lnTo>
                    <a:pt x="51" y="166"/>
                  </a:lnTo>
                  <a:lnTo>
                    <a:pt x="37" y="157"/>
                  </a:lnTo>
                  <a:lnTo>
                    <a:pt x="26" y="149"/>
                  </a:lnTo>
                  <a:lnTo>
                    <a:pt x="14" y="135"/>
                  </a:lnTo>
                  <a:lnTo>
                    <a:pt x="6" y="119"/>
                  </a:lnTo>
                  <a:lnTo>
                    <a:pt x="2" y="105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196" name="Freeform 197"/>
            <p:cNvSpPr>
              <a:spLocks noEditPoints="1"/>
            </p:cNvSpPr>
            <p:nvPr/>
          </p:nvSpPr>
          <p:spPr bwMode="auto">
            <a:xfrm>
              <a:off x="4790" y="3701"/>
              <a:ext cx="87" cy="87"/>
            </a:xfrm>
            <a:custGeom>
              <a:avLst/>
              <a:gdLst>
                <a:gd name="T0" fmla="*/ 1 w 172"/>
                <a:gd name="T1" fmla="*/ 2 h 173"/>
                <a:gd name="T2" fmla="*/ 1 w 172"/>
                <a:gd name="T3" fmla="*/ 1 h 173"/>
                <a:gd name="T4" fmla="*/ 1 w 172"/>
                <a:gd name="T5" fmla="*/ 1 h 173"/>
                <a:gd name="T6" fmla="*/ 1 w 172"/>
                <a:gd name="T7" fmla="*/ 1 h 173"/>
                <a:gd name="T8" fmla="*/ 1 w 172"/>
                <a:gd name="T9" fmla="*/ 1 h 173"/>
                <a:gd name="T10" fmla="*/ 1 w 172"/>
                <a:gd name="T11" fmla="*/ 1 h 173"/>
                <a:gd name="T12" fmla="*/ 1 w 172"/>
                <a:gd name="T13" fmla="*/ 1 h 173"/>
                <a:gd name="T14" fmla="*/ 1 w 172"/>
                <a:gd name="T15" fmla="*/ 1 h 173"/>
                <a:gd name="T16" fmla="*/ 1 w 172"/>
                <a:gd name="T17" fmla="*/ 1 h 173"/>
                <a:gd name="T18" fmla="*/ 1 w 172"/>
                <a:gd name="T19" fmla="*/ 1 h 173"/>
                <a:gd name="T20" fmla="*/ 2 w 172"/>
                <a:gd name="T21" fmla="*/ 1 h 173"/>
                <a:gd name="T22" fmla="*/ 2 w 172"/>
                <a:gd name="T23" fmla="*/ 0 h 173"/>
                <a:gd name="T24" fmla="*/ 2 w 172"/>
                <a:gd name="T25" fmla="*/ 0 h 173"/>
                <a:gd name="T26" fmla="*/ 2 w 172"/>
                <a:gd name="T27" fmla="*/ 1 h 173"/>
                <a:gd name="T28" fmla="*/ 2 w 172"/>
                <a:gd name="T29" fmla="*/ 1 h 173"/>
                <a:gd name="T30" fmla="*/ 2 w 172"/>
                <a:gd name="T31" fmla="*/ 1 h 173"/>
                <a:gd name="T32" fmla="*/ 2 w 172"/>
                <a:gd name="T33" fmla="*/ 1 h 173"/>
                <a:gd name="T34" fmla="*/ 3 w 172"/>
                <a:gd name="T35" fmla="*/ 1 h 173"/>
                <a:gd name="T36" fmla="*/ 3 w 172"/>
                <a:gd name="T37" fmla="*/ 1 h 173"/>
                <a:gd name="T38" fmla="*/ 3 w 172"/>
                <a:gd name="T39" fmla="*/ 1 h 173"/>
                <a:gd name="T40" fmla="*/ 3 w 172"/>
                <a:gd name="T41" fmla="*/ 1 h 173"/>
                <a:gd name="T42" fmla="*/ 3 w 172"/>
                <a:gd name="T43" fmla="*/ 1 h 173"/>
                <a:gd name="T44" fmla="*/ 3 w 172"/>
                <a:gd name="T45" fmla="*/ 1 h 173"/>
                <a:gd name="T46" fmla="*/ 3 w 172"/>
                <a:gd name="T47" fmla="*/ 1 h 173"/>
                <a:gd name="T48" fmla="*/ 3 w 172"/>
                <a:gd name="T49" fmla="*/ 2 h 173"/>
                <a:gd name="T50" fmla="*/ 3 w 172"/>
                <a:gd name="T51" fmla="*/ 2 h 173"/>
                <a:gd name="T52" fmla="*/ 3 w 172"/>
                <a:gd name="T53" fmla="*/ 2 h 173"/>
                <a:gd name="T54" fmla="*/ 3 w 172"/>
                <a:gd name="T55" fmla="*/ 2 h 173"/>
                <a:gd name="T56" fmla="*/ 3 w 172"/>
                <a:gd name="T57" fmla="*/ 2 h 173"/>
                <a:gd name="T58" fmla="*/ 3 w 172"/>
                <a:gd name="T59" fmla="*/ 2 h 173"/>
                <a:gd name="T60" fmla="*/ 3 w 172"/>
                <a:gd name="T61" fmla="*/ 2 h 173"/>
                <a:gd name="T62" fmla="*/ 3 w 172"/>
                <a:gd name="T63" fmla="*/ 3 h 173"/>
                <a:gd name="T64" fmla="*/ 3 w 172"/>
                <a:gd name="T65" fmla="*/ 3 h 173"/>
                <a:gd name="T66" fmla="*/ 3 w 172"/>
                <a:gd name="T67" fmla="*/ 3 h 173"/>
                <a:gd name="T68" fmla="*/ 3 w 172"/>
                <a:gd name="T69" fmla="*/ 3 h 173"/>
                <a:gd name="T70" fmla="*/ 3 w 172"/>
                <a:gd name="T71" fmla="*/ 3 h 173"/>
                <a:gd name="T72" fmla="*/ 3 w 172"/>
                <a:gd name="T73" fmla="*/ 3 h 173"/>
                <a:gd name="T74" fmla="*/ 2 w 172"/>
                <a:gd name="T75" fmla="*/ 3 h 173"/>
                <a:gd name="T76" fmla="*/ 2 w 172"/>
                <a:gd name="T77" fmla="*/ 3 h 173"/>
                <a:gd name="T78" fmla="*/ 2 w 172"/>
                <a:gd name="T79" fmla="*/ 3 h 173"/>
                <a:gd name="T80" fmla="*/ 2 w 172"/>
                <a:gd name="T81" fmla="*/ 3 h 173"/>
                <a:gd name="T82" fmla="*/ 2 w 172"/>
                <a:gd name="T83" fmla="*/ 3 h 173"/>
                <a:gd name="T84" fmla="*/ 2 w 172"/>
                <a:gd name="T85" fmla="*/ 3 h 173"/>
                <a:gd name="T86" fmla="*/ 2 w 172"/>
                <a:gd name="T87" fmla="*/ 3 h 173"/>
                <a:gd name="T88" fmla="*/ 1 w 172"/>
                <a:gd name="T89" fmla="*/ 3 h 173"/>
                <a:gd name="T90" fmla="*/ 1 w 172"/>
                <a:gd name="T91" fmla="*/ 3 h 173"/>
                <a:gd name="T92" fmla="*/ 1 w 172"/>
                <a:gd name="T93" fmla="*/ 3 h 173"/>
                <a:gd name="T94" fmla="*/ 1 w 172"/>
                <a:gd name="T95" fmla="*/ 3 h 173"/>
                <a:gd name="T96" fmla="*/ 1 w 172"/>
                <a:gd name="T97" fmla="*/ 3 h 173"/>
                <a:gd name="T98" fmla="*/ 1 w 172"/>
                <a:gd name="T99" fmla="*/ 3 h 173"/>
                <a:gd name="T100" fmla="*/ 1 w 172"/>
                <a:gd name="T101" fmla="*/ 3 h 173"/>
                <a:gd name="T102" fmla="*/ 1 w 172"/>
                <a:gd name="T103" fmla="*/ 3 h 173"/>
                <a:gd name="T104" fmla="*/ 1 w 172"/>
                <a:gd name="T105" fmla="*/ 2 h 173"/>
                <a:gd name="T106" fmla="*/ 1 w 172"/>
                <a:gd name="T107" fmla="*/ 2 h 173"/>
                <a:gd name="T108" fmla="*/ 1 w 172"/>
                <a:gd name="T109" fmla="*/ 2 h 173"/>
                <a:gd name="T110" fmla="*/ 1 w 172"/>
                <a:gd name="T111" fmla="*/ 2 h 173"/>
                <a:gd name="T112" fmla="*/ 1 w 172"/>
                <a:gd name="T113" fmla="*/ 2 h 17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72" h="173">
                  <a:moveTo>
                    <a:pt x="3" y="70"/>
                  </a:moveTo>
                  <a:lnTo>
                    <a:pt x="5" y="70"/>
                  </a:lnTo>
                  <a:lnTo>
                    <a:pt x="3" y="88"/>
                  </a:lnTo>
                  <a:lnTo>
                    <a:pt x="0" y="88"/>
                  </a:lnTo>
                  <a:lnTo>
                    <a:pt x="3" y="70"/>
                  </a:lnTo>
                  <a:close/>
                  <a:moveTo>
                    <a:pt x="5" y="53"/>
                  </a:moveTo>
                  <a:lnTo>
                    <a:pt x="8" y="53"/>
                  </a:lnTo>
                  <a:lnTo>
                    <a:pt x="5" y="70"/>
                  </a:lnTo>
                  <a:lnTo>
                    <a:pt x="3" y="70"/>
                  </a:lnTo>
                  <a:lnTo>
                    <a:pt x="5" y="53"/>
                  </a:lnTo>
                  <a:close/>
                  <a:moveTo>
                    <a:pt x="5" y="53"/>
                  </a:moveTo>
                  <a:lnTo>
                    <a:pt x="5" y="53"/>
                  </a:lnTo>
                  <a:close/>
                  <a:moveTo>
                    <a:pt x="13" y="37"/>
                  </a:moveTo>
                  <a:lnTo>
                    <a:pt x="17" y="39"/>
                  </a:lnTo>
                  <a:lnTo>
                    <a:pt x="8" y="54"/>
                  </a:lnTo>
                  <a:lnTo>
                    <a:pt x="5" y="53"/>
                  </a:lnTo>
                  <a:lnTo>
                    <a:pt x="13" y="39"/>
                  </a:lnTo>
                  <a:lnTo>
                    <a:pt x="13" y="37"/>
                  </a:lnTo>
                  <a:close/>
                  <a:moveTo>
                    <a:pt x="13" y="39"/>
                  </a:moveTo>
                  <a:lnTo>
                    <a:pt x="13" y="39"/>
                  </a:lnTo>
                  <a:lnTo>
                    <a:pt x="13" y="37"/>
                  </a:lnTo>
                  <a:lnTo>
                    <a:pt x="13" y="39"/>
                  </a:lnTo>
                  <a:close/>
                  <a:moveTo>
                    <a:pt x="27" y="28"/>
                  </a:moveTo>
                  <a:lnTo>
                    <a:pt x="17" y="40"/>
                  </a:lnTo>
                  <a:lnTo>
                    <a:pt x="13" y="37"/>
                  </a:lnTo>
                  <a:lnTo>
                    <a:pt x="26" y="26"/>
                  </a:lnTo>
                  <a:lnTo>
                    <a:pt x="27" y="28"/>
                  </a:lnTo>
                  <a:close/>
                  <a:moveTo>
                    <a:pt x="38" y="14"/>
                  </a:moveTo>
                  <a:lnTo>
                    <a:pt x="40" y="16"/>
                  </a:lnTo>
                  <a:lnTo>
                    <a:pt x="27" y="28"/>
                  </a:lnTo>
                  <a:lnTo>
                    <a:pt x="26" y="26"/>
                  </a:lnTo>
                  <a:lnTo>
                    <a:pt x="38" y="14"/>
                  </a:lnTo>
                  <a:close/>
                  <a:moveTo>
                    <a:pt x="38" y="14"/>
                  </a:moveTo>
                  <a:lnTo>
                    <a:pt x="38" y="14"/>
                  </a:lnTo>
                  <a:close/>
                  <a:moveTo>
                    <a:pt x="52" y="6"/>
                  </a:moveTo>
                  <a:lnTo>
                    <a:pt x="54" y="7"/>
                  </a:lnTo>
                  <a:lnTo>
                    <a:pt x="40" y="16"/>
                  </a:lnTo>
                  <a:lnTo>
                    <a:pt x="38" y="14"/>
                  </a:lnTo>
                  <a:lnTo>
                    <a:pt x="52" y="6"/>
                  </a:lnTo>
                  <a:close/>
                  <a:moveTo>
                    <a:pt x="52" y="6"/>
                  </a:moveTo>
                  <a:lnTo>
                    <a:pt x="52" y="6"/>
                  </a:lnTo>
                  <a:close/>
                  <a:moveTo>
                    <a:pt x="69" y="6"/>
                  </a:moveTo>
                  <a:lnTo>
                    <a:pt x="52" y="9"/>
                  </a:lnTo>
                  <a:lnTo>
                    <a:pt x="52" y="6"/>
                  </a:lnTo>
                  <a:lnTo>
                    <a:pt x="69" y="2"/>
                  </a:lnTo>
                  <a:lnTo>
                    <a:pt x="69" y="6"/>
                  </a:lnTo>
                  <a:close/>
                  <a:moveTo>
                    <a:pt x="87" y="0"/>
                  </a:moveTo>
                  <a:lnTo>
                    <a:pt x="87" y="2"/>
                  </a:lnTo>
                  <a:lnTo>
                    <a:pt x="69" y="6"/>
                  </a:lnTo>
                  <a:lnTo>
                    <a:pt x="69" y="2"/>
                  </a:lnTo>
                  <a:lnTo>
                    <a:pt x="87" y="0"/>
                  </a:lnTo>
                  <a:close/>
                  <a:moveTo>
                    <a:pt x="87" y="0"/>
                  </a:moveTo>
                  <a:lnTo>
                    <a:pt x="87" y="0"/>
                  </a:lnTo>
                  <a:close/>
                  <a:moveTo>
                    <a:pt x="104" y="2"/>
                  </a:moveTo>
                  <a:lnTo>
                    <a:pt x="104" y="6"/>
                  </a:lnTo>
                  <a:lnTo>
                    <a:pt x="87" y="2"/>
                  </a:lnTo>
                  <a:lnTo>
                    <a:pt x="87" y="0"/>
                  </a:lnTo>
                  <a:lnTo>
                    <a:pt x="104" y="2"/>
                  </a:lnTo>
                  <a:close/>
                  <a:moveTo>
                    <a:pt x="104" y="2"/>
                  </a:moveTo>
                  <a:lnTo>
                    <a:pt x="104" y="2"/>
                  </a:lnTo>
                  <a:close/>
                  <a:moveTo>
                    <a:pt x="120" y="6"/>
                  </a:moveTo>
                  <a:lnTo>
                    <a:pt x="118" y="9"/>
                  </a:lnTo>
                  <a:lnTo>
                    <a:pt x="104" y="6"/>
                  </a:lnTo>
                  <a:lnTo>
                    <a:pt x="104" y="2"/>
                  </a:lnTo>
                  <a:lnTo>
                    <a:pt x="118" y="6"/>
                  </a:lnTo>
                  <a:lnTo>
                    <a:pt x="120" y="6"/>
                  </a:lnTo>
                  <a:close/>
                  <a:moveTo>
                    <a:pt x="118" y="6"/>
                  </a:moveTo>
                  <a:lnTo>
                    <a:pt x="118" y="6"/>
                  </a:lnTo>
                  <a:lnTo>
                    <a:pt x="120" y="6"/>
                  </a:lnTo>
                  <a:lnTo>
                    <a:pt x="118" y="6"/>
                  </a:lnTo>
                  <a:close/>
                  <a:moveTo>
                    <a:pt x="134" y="14"/>
                  </a:moveTo>
                  <a:lnTo>
                    <a:pt x="132" y="16"/>
                  </a:lnTo>
                  <a:lnTo>
                    <a:pt x="118" y="7"/>
                  </a:lnTo>
                  <a:lnTo>
                    <a:pt x="120" y="6"/>
                  </a:lnTo>
                  <a:lnTo>
                    <a:pt x="134" y="14"/>
                  </a:lnTo>
                  <a:close/>
                  <a:moveTo>
                    <a:pt x="134" y="14"/>
                  </a:moveTo>
                  <a:lnTo>
                    <a:pt x="134" y="14"/>
                  </a:lnTo>
                  <a:close/>
                  <a:moveTo>
                    <a:pt x="143" y="28"/>
                  </a:moveTo>
                  <a:lnTo>
                    <a:pt x="132" y="16"/>
                  </a:lnTo>
                  <a:lnTo>
                    <a:pt x="134" y="14"/>
                  </a:lnTo>
                  <a:lnTo>
                    <a:pt x="146" y="26"/>
                  </a:lnTo>
                  <a:lnTo>
                    <a:pt x="143" y="28"/>
                  </a:lnTo>
                  <a:close/>
                  <a:moveTo>
                    <a:pt x="157" y="39"/>
                  </a:moveTo>
                  <a:lnTo>
                    <a:pt x="155" y="40"/>
                  </a:lnTo>
                  <a:lnTo>
                    <a:pt x="143" y="28"/>
                  </a:lnTo>
                  <a:lnTo>
                    <a:pt x="146" y="26"/>
                  </a:lnTo>
                  <a:lnTo>
                    <a:pt x="157" y="37"/>
                  </a:lnTo>
                  <a:lnTo>
                    <a:pt x="157" y="39"/>
                  </a:lnTo>
                  <a:close/>
                  <a:moveTo>
                    <a:pt x="157" y="37"/>
                  </a:moveTo>
                  <a:lnTo>
                    <a:pt x="157" y="39"/>
                  </a:lnTo>
                  <a:lnTo>
                    <a:pt x="157" y="37"/>
                  </a:lnTo>
                  <a:close/>
                  <a:moveTo>
                    <a:pt x="165" y="53"/>
                  </a:moveTo>
                  <a:lnTo>
                    <a:pt x="164" y="54"/>
                  </a:lnTo>
                  <a:lnTo>
                    <a:pt x="155" y="39"/>
                  </a:lnTo>
                  <a:lnTo>
                    <a:pt x="157" y="39"/>
                  </a:lnTo>
                  <a:lnTo>
                    <a:pt x="165" y="53"/>
                  </a:lnTo>
                  <a:close/>
                  <a:moveTo>
                    <a:pt x="165" y="53"/>
                  </a:moveTo>
                  <a:lnTo>
                    <a:pt x="165" y="53"/>
                  </a:lnTo>
                  <a:close/>
                  <a:moveTo>
                    <a:pt x="172" y="70"/>
                  </a:moveTo>
                  <a:lnTo>
                    <a:pt x="169" y="72"/>
                  </a:lnTo>
                  <a:lnTo>
                    <a:pt x="164" y="54"/>
                  </a:lnTo>
                  <a:lnTo>
                    <a:pt x="165" y="53"/>
                  </a:lnTo>
                  <a:lnTo>
                    <a:pt x="172" y="70"/>
                  </a:lnTo>
                  <a:close/>
                  <a:moveTo>
                    <a:pt x="172" y="70"/>
                  </a:moveTo>
                  <a:lnTo>
                    <a:pt x="172" y="70"/>
                  </a:lnTo>
                  <a:close/>
                  <a:moveTo>
                    <a:pt x="169" y="88"/>
                  </a:moveTo>
                  <a:lnTo>
                    <a:pt x="169" y="70"/>
                  </a:lnTo>
                  <a:lnTo>
                    <a:pt x="172" y="70"/>
                  </a:lnTo>
                  <a:lnTo>
                    <a:pt x="172" y="88"/>
                  </a:lnTo>
                  <a:lnTo>
                    <a:pt x="169" y="88"/>
                  </a:lnTo>
                  <a:close/>
                  <a:moveTo>
                    <a:pt x="172" y="105"/>
                  </a:moveTo>
                  <a:lnTo>
                    <a:pt x="169" y="105"/>
                  </a:lnTo>
                  <a:lnTo>
                    <a:pt x="169" y="88"/>
                  </a:lnTo>
                  <a:lnTo>
                    <a:pt x="172" y="88"/>
                  </a:lnTo>
                  <a:lnTo>
                    <a:pt x="172" y="105"/>
                  </a:lnTo>
                  <a:close/>
                  <a:moveTo>
                    <a:pt x="172" y="105"/>
                  </a:moveTo>
                  <a:lnTo>
                    <a:pt x="172" y="105"/>
                  </a:lnTo>
                  <a:close/>
                  <a:moveTo>
                    <a:pt x="165" y="121"/>
                  </a:moveTo>
                  <a:lnTo>
                    <a:pt x="164" y="119"/>
                  </a:lnTo>
                  <a:lnTo>
                    <a:pt x="169" y="105"/>
                  </a:lnTo>
                  <a:lnTo>
                    <a:pt x="172" y="105"/>
                  </a:lnTo>
                  <a:lnTo>
                    <a:pt x="165" y="121"/>
                  </a:lnTo>
                  <a:close/>
                  <a:moveTo>
                    <a:pt x="165" y="121"/>
                  </a:moveTo>
                  <a:lnTo>
                    <a:pt x="165" y="121"/>
                  </a:lnTo>
                  <a:close/>
                  <a:moveTo>
                    <a:pt x="157" y="135"/>
                  </a:moveTo>
                  <a:lnTo>
                    <a:pt x="155" y="133"/>
                  </a:lnTo>
                  <a:lnTo>
                    <a:pt x="164" y="119"/>
                  </a:lnTo>
                  <a:lnTo>
                    <a:pt x="165" y="121"/>
                  </a:lnTo>
                  <a:lnTo>
                    <a:pt x="157" y="135"/>
                  </a:lnTo>
                  <a:close/>
                  <a:moveTo>
                    <a:pt x="157" y="135"/>
                  </a:moveTo>
                  <a:lnTo>
                    <a:pt x="157" y="135"/>
                  </a:lnTo>
                  <a:close/>
                  <a:moveTo>
                    <a:pt x="144" y="150"/>
                  </a:moveTo>
                  <a:lnTo>
                    <a:pt x="143" y="147"/>
                  </a:lnTo>
                  <a:lnTo>
                    <a:pt x="155" y="133"/>
                  </a:lnTo>
                  <a:lnTo>
                    <a:pt x="157" y="135"/>
                  </a:lnTo>
                  <a:lnTo>
                    <a:pt x="146" y="150"/>
                  </a:lnTo>
                  <a:lnTo>
                    <a:pt x="144" y="150"/>
                  </a:lnTo>
                  <a:close/>
                  <a:moveTo>
                    <a:pt x="146" y="150"/>
                  </a:moveTo>
                  <a:lnTo>
                    <a:pt x="146" y="150"/>
                  </a:lnTo>
                  <a:lnTo>
                    <a:pt x="144" y="150"/>
                  </a:lnTo>
                  <a:lnTo>
                    <a:pt x="146" y="150"/>
                  </a:lnTo>
                  <a:close/>
                  <a:moveTo>
                    <a:pt x="134" y="159"/>
                  </a:moveTo>
                  <a:lnTo>
                    <a:pt x="132" y="156"/>
                  </a:lnTo>
                  <a:lnTo>
                    <a:pt x="143" y="147"/>
                  </a:lnTo>
                  <a:lnTo>
                    <a:pt x="144" y="150"/>
                  </a:lnTo>
                  <a:lnTo>
                    <a:pt x="134" y="159"/>
                  </a:lnTo>
                  <a:close/>
                  <a:moveTo>
                    <a:pt x="134" y="159"/>
                  </a:moveTo>
                  <a:lnTo>
                    <a:pt x="134" y="159"/>
                  </a:lnTo>
                  <a:close/>
                  <a:moveTo>
                    <a:pt x="118" y="168"/>
                  </a:moveTo>
                  <a:lnTo>
                    <a:pt x="118" y="164"/>
                  </a:lnTo>
                  <a:lnTo>
                    <a:pt x="132" y="156"/>
                  </a:lnTo>
                  <a:lnTo>
                    <a:pt x="134" y="159"/>
                  </a:lnTo>
                  <a:lnTo>
                    <a:pt x="120" y="168"/>
                  </a:lnTo>
                  <a:lnTo>
                    <a:pt x="118" y="168"/>
                  </a:lnTo>
                  <a:close/>
                  <a:moveTo>
                    <a:pt x="120" y="168"/>
                  </a:moveTo>
                  <a:lnTo>
                    <a:pt x="120" y="168"/>
                  </a:lnTo>
                  <a:lnTo>
                    <a:pt x="118" y="168"/>
                  </a:lnTo>
                  <a:lnTo>
                    <a:pt x="120" y="168"/>
                  </a:lnTo>
                  <a:close/>
                  <a:moveTo>
                    <a:pt x="104" y="173"/>
                  </a:moveTo>
                  <a:lnTo>
                    <a:pt x="104" y="170"/>
                  </a:lnTo>
                  <a:lnTo>
                    <a:pt x="118" y="164"/>
                  </a:lnTo>
                  <a:lnTo>
                    <a:pt x="118" y="168"/>
                  </a:lnTo>
                  <a:lnTo>
                    <a:pt x="104" y="173"/>
                  </a:lnTo>
                  <a:close/>
                  <a:moveTo>
                    <a:pt x="104" y="173"/>
                  </a:moveTo>
                  <a:lnTo>
                    <a:pt x="104" y="173"/>
                  </a:lnTo>
                  <a:close/>
                  <a:moveTo>
                    <a:pt x="87" y="170"/>
                  </a:moveTo>
                  <a:lnTo>
                    <a:pt x="104" y="170"/>
                  </a:lnTo>
                  <a:lnTo>
                    <a:pt x="104" y="173"/>
                  </a:lnTo>
                  <a:lnTo>
                    <a:pt x="87" y="173"/>
                  </a:lnTo>
                  <a:lnTo>
                    <a:pt x="87" y="170"/>
                  </a:lnTo>
                  <a:close/>
                  <a:moveTo>
                    <a:pt x="69" y="173"/>
                  </a:moveTo>
                  <a:lnTo>
                    <a:pt x="69" y="170"/>
                  </a:lnTo>
                  <a:lnTo>
                    <a:pt x="87" y="170"/>
                  </a:lnTo>
                  <a:lnTo>
                    <a:pt x="87" y="173"/>
                  </a:lnTo>
                  <a:lnTo>
                    <a:pt x="69" y="173"/>
                  </a:lnTo>
                  <a:close/>
                  <a:moveTo>
                    <a:pt x="69" y="173"/>
                  </a:moveTo>
                  <a:lnTo>
                    <a:pt x="69" y="173"/>
                  </a:lnTo>
                  <a:close/>
                  <a:moveTo>
                    <a:pt x="52" y="168"/>
                  </a:moveTo>
                  <a:lnTo>
                    <a:pt x="54" y="164"/>
                  </a:lnTo>
                  <a:lnTo>
                    <a:pt x="69" y="170"/>
                  </a:lnTo>
                  <a:lnTo>
                    <a:pt x="69" y="173"/>
                  </a:lnTo>
                  <a:lnTo>
                    <a:pt x="52" y="168"/>
                  </a:lnTo>
                  <a:close/>
                  <a:moveTo>
                    <a:pt x="52" y="168"/>
                  </a:moveTo>
                  <a:lnTo>
                    <a:pt x="52" y="168"/>
                  </a:lnTo>
                  <a:close/>
                  <a:moveTo>
                    <a:pt x="38" y="159"/>
                  </a:moveTo>
                  <a:lnTo>
                    <a:pt x="40" y="156"/>
                  </a:lnTo>
                  <a:lnTo>
                    <a:pt x="54" y="164"/>
                  </a:lnTo>
                  <a:lnTo>
                    <a:pt x="52" y="168"/>
                  </a:lnTo>
                  <a:lnTo>
                    <a:pt x="38" y="159"/>
                  </a:lnTo>
                  <a:close/>
                  <a:moveTo>
                    <a:pt x="38" y="159"/>
                  </a:moveTo>
                  <a:lnTo>
                    <a:pt x="38" y="159"/>
                  </a:lnTo>
                  <a:close/>
                  <a:moveTo>
                    <a:pt x="26" y="150"/>
                  </a:moveTo>
                  <a:lnTo>
                    <a:pt x="27" y="147"/>
                  </a:lnTo>
                  <a:lnTo>
                    <a:pt x="40" y="156"/>
                  </a:lnTo>
                  <a:lnTo>
                    <a:pt x="38" y="159"/>
                  </a:lnTo>
                  <a:lnTo>
                    <a:pt x="26" y="150"/>
                  </a:lnTo>
                  <a:close/>
                  <a:moveTo>
                    <a:pt x="26" y="150"/>
                  </a:moveTo>
                  <a:lnTo>
                    <a:pt x="26" y="150"/>
                  </a:lnTo>
                  <a:close/>
                  <a:moveTo>
                    <a:pt x="13" y="135"/>
                  </a:moveTo>
                  <a:lnTo>
                    <a:pt x="17" y="133"/>
                  </a:lnTo>
                  <a:lnTo>
                    <a:pt x="27" y="147"/>
                  </a:lnTo>
                  <a:lnTo>
                    <a:pt x="26" y="150"/>
                  </a:lnTo>
                  <a:lnTo>
                    <a:pt x="13" y="135"/>
                  </a:lnTo>
                  <a:close/>
                  <a:moveTo>
                    <a:pt x="13" y="135"/>
                  </a:moveTo>
                  <a:lnTo>
                    <a:pt x="13" y="135"/>
                  </a:lnTo>
                  <a:close/>
                  <a:moveTo>
                    <a:pt x="5" y="121"/>
                  </a:moveTo>
                  <a:lnTo>
                    <a:pt x="8" y="119"/>
                  </a:lnTo>
                  <a:lnTo>
                    <a:pt x="17" y="133"/>
                  </a:lnTo>
                  <a:lnTo>
                    <a:pt x="13" y="135"/>
                  </a:lnTo>
                  <a:lnTo>
                    <a:pt x="5" y="121"/>
                  </a:lnTo>
                  <a:close/>
                  <a:moveTo>
                    <a:pt x="5" y="121"/>
                  </a:moveTo>
                  <a:lnTo>
                    <a:pt x="5" y="121"/>
                  </a:lnTo>
                  <a:close/>
                  <a:moveTo>
                    <a:pt x="3" y="105"/>
                  </a:moveTo>
                  <a:lnTo>
                    <a:pt x="5" y="105"/>
                  </a:lnTo>
                  <a:lnTo>
                    <a:pt x="8" y="119"/>
                  </a:lnTo>
                  <a:lnTo>
                    <a:pt x="5" y="121"/>
                  </a:lnTo>
                  <a:lnTo>
                    <a:pt x="3" y="105"/>
                  </a:lnTo>
                  <a:close/>
                  <a:moveTo>
                    <a:pt x="3" y="105"/>
                  </a:moveTo>
                  <a:lnTo>
                    <a:pt x="3" y="105"/>
                  </a:lnTo>
                  <a:close/>
                  <a:moveTo>
                    <a:pt x="3" y="88"/>
                  </a:moveTo>
                  <a:lnTo>
                    <a:pt x="5" y="105"/>
                  </a:lnTo>
                  <a:lnTo>
                    <a:pt x="3" y="105"/>
                  </a:lnTo>
                  <a:lnTo>
                    <a:pt x="0" y="88"/>
                  </a:lnTo>
                  <a:lnTo>
                    <a:pt x="3" y="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197" name="Rectangle 198"/>
            <p:cNvSpPr>
              <a:spLocks noChangeArrowheads="1"/>
            </p:cNvSpPr>
            <p:nvPr/>
          </p:nvSpPr>
          <p:spPr bwMode="auto">
            <a:xfrm>
              <a:off x="4876" y="2921"/>
              <a:ext cx="509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198" name="Freeform 199"/>
            <p:cNvSpPr>
              <a:spLocks/>
            </p:cNvSpPr>
            <p:nvPr/>
          </p:nvSpPr>
          <p:spPr bwMode="auto">
            <a:xfrm>
              <a:off x="5214" y="2890"/>
              <a:ext cx="86" cy="86"/>
            </a:xfrm>
            <a:custGeom>
              <a:avLst/>
              <a:gdLst>
                <a:gd name="T0" fmla="*/ 0 w 171"/>
                <a:gd name="T1" fmla="*/ 2 h 171"/>
                <a:gd name="T2" fmla="*/ 1 w 171"/>
                <a:gd name="T3" fmla="*/ 2 h 171"/>
                <a:gd name="T4" fmla="*/ 1 w 171"/>
                <a:gd name="T5" fmla="*/ 1 h 171"/>
                <a:gd name="T6" fmla="*/ 1 w 171"/>
                <a:gd name="T7" fmla="*/ 1 h 171"/>
                <a:gd name="T8" fmla="*/ 1 w 171"/>
                <a:gd name="T9" fmla="*/ 1 h 171"/>
                <a:gd name="T10" fmla="*/ 1 w 171"/>
                <a:gd name="T11" fmla="*/ 1 h 171"/>
                <a:gd name="T12" fmla="*/ 1 w 171"/>
                <a:gd name="T13" fmla="*/ 1 h 171"/>
                <a:gd name="T14" fmla="*/ 2 w 171"/>
                <a:gd name="T15" fmla="*/ 0 h 171"/>
                <a:gd name="T16" fmla="*/ 2 w 171"/>
                <a:gd name="T17" fmla="*/ 0 h 171"/>
                <a:gd name="T18" fmla="*/ 2 w 171"/>
                <a:gd name="T19" fmla="*/ 0 h 171"/>
                <a:gd name="T20" fmla="*/ 2 w 171"/>
                <a:gd name="T21" fmla="*/ 1 h 171"/>
                <a:gd name="T22" fmla="*/ 3 w 171"/>
                <a:gd name="T23" fmla="*/ 1 h 171"/>
                <a:gd name="T24" fmla="*/ 3 w 171"/>
                <a:gd name="T25" fmla="*/ 1 h 171"/>
                <a:gd name="T26" fmla="*/ 3 w 171"/>
                <a:gd name="T27" fmla="*/ 1 h 171"/>
                <a:gd name="T28" fmla="*/ 3 w 171"/>
                <a:gd name="T29" fmla="*/ 1 h 171"/>
                <a:gd name="T30" fmla="*/ 3 w 171"/>
                <a:gd name="T31" fmla="*/ 2 h 171"/>
                <a:gd name="T32" fmla="*/ 3 w 171"/>
                <a:gd name="T33" fmla="*/ 2 h 171"/>
                <a:gd name="T34" fmla="*/ 3 w 171"/>
                <a:gd name="T35" fmla="*/ 2 h 171"/>
                <a:gd name="T36" fmla="*/ 3 w 171"/>
                <a:gd name="T37" fmla="*/ 2 h 171"/>
                <a:gd name="T38" fmla="*/ 3 w 171"/>
                <a:gd name="T39" fmla="*/ 3 h 171"/>
                <a:gd name="T40" fmla="*/ 3 w 171"/>
                <a:gd name="T41" fmla="*/ 3 h 171"/>
                <a:gd name="T42" fmla="*/ 3 w 171"/>
                <a:gd name="T43" fmla="*/ 3 h 171"/>
                <a:gd name="T44" fmla="*/ 2 w 171"/>
                <a:gd name="T45" fmla="*/ 3 h 171"/>
                <a:gd name="T46" fmla="*/ 2 w 171"/>
                <a:gd name="T47" fmla="*/ 3 h 171"/>
                <a:gd name="T48" fmla="*/ 2 w 171"/>
                <a:gd name="T49" fmla="*/ 3 h 171"/>
                <a:gd name="T50" fmla="*/ 2 w 171"/>
                <a:gd name="T51" fmla="*/ 3 h 171"/>
                <a:gd name="T52" fmla="*/ 1 w 171"/>
                <a:gd name="T53" fmla="*/ 3 h 171"/>
                <a:gd name="T54" fmla="*/ 1 w 171"/>
                <a:gd name="T55" fmla="*/ 3 h 171"/>
                <a:gd name="T56" fmla="*/ 1 w 171"/>
                <a:gd name="T57" fmla="*/ 3 h 171"/>
                <a:gd name="T58" fmla="*/ 1 w 171"/>
                <a:gd name="T59" fmla="*/ 3 h 171"/>
                <a:gd name="T60" fmla="*/ 1 w 171"/>
                <a:gd name="T61" fmla="*/ 2 h 171"/>
                <a:gd name="T62" fmla="*/ 1 w 171"/>
                <a:gd name="T63" fmla="*/ 2 h 171"/>
                <a:gd name="T64" fmla="*/ 0 w 171"/>
                <a:gd name="T65" fmla="*/ 2 h 17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71" h="171">
                  <a:moveTo>
                    <a:pt x="0" y="84"/>
                  </a:moveTo>
                  <a:lnTo>
                    <a:pt x="2" y="67"/>
                  </a:lnTo>
                  <a:lnTo>
                    <a:pt x="9" y="53"/>
                  </a:lnTo>
                  <a:lnTo>
                    <a:pt x="14" y="37"/>
                  </a:lnTo>
                  <a:lnTo>
                    <a:pt x="26" y="23"/>
                  </a:lnTo>
                  <a:lnTo>
                    <a:pt x="37" y="14"/>
                  </a:lnTo>
                  <a:lnTo>
                    <a:pt x="51" y="6"/>
                  </a:lnTo>
                  <a:lnTo>
                    <a:pt x="68" y="0"/>
                  </a:lnTo>
                  <a:lnTo>
                    <a:pt x="86" y="0"/>
                  </a:lnTo>
                  <a:lnTo>
                    <a:pt x="103" y="0"/>
                  </a:lnTo>
                  <a:lnTo>
                    <a:pt x="117" y="6"/>
                  </a:lnTo>
                  <a:lnTo>
                    <a:pt x="131" y="14"/>
                  </a:lnTo>
                  <a:lnTo>
                    <a:pt x="147" y="23"/>
                  </a:lnTo>
                  <a:lnTo>
                    <a:pt x="155" y="37"/>
                  </a:lnTo>
                  <a:lnTo>
                    <a:pt x="164" y="53"/>
                  </a:lnTo>
                  <a:lnTo>
                    <a:pt x="169" y="67"/>
                  </a:lnTo>
                  <a:lnTo>
                    <a:pt x="171" y="84"/>
                  </a:lnTo>
                  <a:lnTo>
                    <a:pt x="169" y="102"/>
                  </a:lnTo>
                  <a:lnTo>
                    <a:pt x="164" y="119"/>
                  </a:lnTo>
                  <a:lnTo>
                    <a:pt x="155" y="133"/>
                  </a:lnTo>
                  <a:lnTo>
                    <a:pt x="147" y="145"/>
                  </a:lnTo>
                  <a:lnTo>
                    <a:pt x="131" y="156"/>
                  </a:lnTo>
                  <a:lnTo>
                    <a:pt x="117" y="163"/>
                  </a:lnTo>
                  <a:lnTo>
                    <a:pt x="103" y="168"/>
                  </a:lnTo>
                  <a:lnTo>
                    <a:pt x="86" y="171"/>
                  </a:lnTo>
                  <a:lnTo>
                    <a:pt x="68" y="168"/>
                  </a:lnTo>
                  <a:lnTo>
                    <a:pt x="51" y="163"/>
                  </a:lnTo>
                  <a:lnTo>
                    <a:pt x="37" y="156"/>
                  </a:lnTo>
                  <a:lnTo>
                    <a:pt x="26" y="145"/>
                  </a:lnTo>
                  <a:lnTo>
                    <a:pt x="14" y="133"/>
                  </a:lnTo>
                  <a:lnTo>
                    <a:pt x="9" y="119"/>
                  </a:lnTo>
                  <a:lnTo>
                    <a:pt x="2" y="102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199" name="Freeform 200"/>
            <p:cNvSpPr>
              <a:spLocks noEditPoints="1"/>
            </p:cNvSpPr>
            <p:nvPr/>
          </p:nvSpPr>
          <p:spPr bwMode="auto">
            <a:xfrm>
              <a:off x="5214" y="2889"/>
              <a:ext cx="87" cy="87"/>
            </a:xfrm>
            <a:custGeom>
              <a:avLst/>
              <a:gdLst>
                <a:gd name="T0" fmla="*/ 0 w 175"/>
                <a:gd name="T1" fmla="*/ 2 h 172"/>
                <a:gd name="T2" fmla="*/ 0 w 175"/>
                <a:gd name="T3" fmla="*/ 2 h 172"/>
                <a:gd name="T4" fmla="*/ 0 w 175"/>
                <a:gd name="T5" fmla="*/ 1 h 172"/>
                <a:gd name="T6" fmla="*/ 0 w 175"/>
                <a:gd name="T7" fmla="*/ 1 h 172"/>
                <a:gd name="T8" fmla="*/ 0 w 175"/>
                <a:gd name="T9" fmla="*/ 1 h 172"/>
                <a:gd name="T10" fmla="*/ 0 w 175"/>
                <a:gd name="T11" fmla="*/ 1 h 172"/>
                <a:gd name="T12" fmla="*/ 0 w 175"/>
                <a:gd name="T13" fmla="*/ 1 h 172"/>
                <a:gd name="T14" fmla="*/ 0 w 175"/>
                <a:gd name="T15" fmla="*/ 1 h 172"/>
                <a:gd name="T16" fmla="*/ 0 w 175"/>
                <a:gd name="T17" fmla="*/ 1 h 172"/>
                <a:gd name="T18" fmla="*/ 0 w 175"/>
                <a:gd name="T19" fmla="*/ 1 h 172"/>
                <a:gd name="T20" fmla="*/ 0 w 175"/>
                <a:gd name="T21" fmla="*/ 1 h 172"/>
                <a:gd name="T22" fmla="*/ 1 w 175"/>
                <a:gd name="T23" fmla="*/ 0 h 172"/>
                <a:gd name="T24" fmla="*/ 1 w 175"/>
                <a:gd name="T25" fmla="*/ 0 h 172"/>
                <a:gd name="T26" fmla="*/ 1 w 175"/>
                <a:gd name="T27" fmla="*/ 1 h 172"/>
                <a:gd name="T28" fmla="*/ 1 w 175"/>
                <a:gd name="T29" fmla="*/ 0 h 172"/>
                <a:gd name="T30" fmla="*/ 1 w 175"/>
                <a:gd name="T31" fmla="*/ 0 h 172"/>
                <a:gd name="T32" fmla="*/ 1 w 175"/>
                <a:gd name="T33" fmla="*/ 1 h 172"/>
                <a:gd name="T34" fmla="*/ 1 w 175"/>
                <a:gd name="T35" fmla="*/ 1 h 172"/>
                <a:gd name="T36" fmla="*/ 2 w 175"/>
                <a:gd name="T37" fmla="*/ 1 h 172"/>
                <a:gd name="T38" fmla="*/ 2 w 175"/>
                <a:gd name="T39" fmla="*/ 1 h 172"/>
                <a:gd name="T40" fmla="*/ 2 w 175"/>
                <a:gd name="T41" fmla="*/ 1 h 172"/>
                <a:gd name="T42" fmla="*/ 2 w 175"/>
                <a:gd name="T43" fmla="*/ 1 h 172"/>
                <a:gd name="T44" fmla="*/ 2 w 175"/>
                <a:gd name="T45" fmla="*/ 1 h 172"/>
                <a:gd name="T46" fmla="*/ 2 w 175"/>
                <a:gd name="T47" fmla="*/ 1 h 172"/>
                <a:gd name="T48" fmla="*/ 2 w 175"/>
                <a:gd name="T49" fmla="*/ 2 h 172"/>
                <a:gd name="T50" fmla="*/ 2 w 175"/>
                <a:gd name="T51" fmla="*/ 2 h 172"/>
                <a:gd name="T52" fmla="*/ 2 w 175"/>
                <a:gd name="T53" fmla="*/ 2 h 172"/>
                <a:gd name="T54" fmla="*/ 2 w 175"/>
                <a:gd name="T55" fmla="*/ 2 h 172"/>
                <a:gd name="T56" fmla="*/ 2 w 175"/>
                <a:gd name="T57" fmla="*/ 2 h 172"/>
                <a:gd name="T58" fmla="*/ 2 w 175"/>
                <a:gd name="T59" fmla="*/ 2 h 172"/>
                <a:gd name="T60" fmla="*/ 2 w 175"/>
                <a:gd name="T61" fmla="*/ 2 h 172"/>
                <a:gd name="T62" fmla="*/ 2 w 175"/>
                <a:gd name="T63" fmla="*/ 2 h 172"/>
                <a:gd name="T64" fmla="*/ 2 w 175"/>
                <a:gd name="T65" fmla="*/ 3 h 172"/>
                <a:gd name="T66" fmla="*/ 2 w 175"/>
                <a:gd name="T67" fmla="*/ 3 h 172"/>
                <a:gd name="T68" fmla="*/ 2 w 175"/>
                <a:gd name="T69" fmla="*/ 3 h 172"/>
                <a:gd name="T70" fmla="*/ 2 w 175"/>
                <a:gd name="T71" fmla="*/ 3 h 172"/>
                <a:gd name="T72" fmla="*/ 2 w 175"/>
                <a:gd name="T73" fmla="*/ 3 h 172"/>
                <a:gd name="T74" fmla="*/ 2 w 175"/>
                <a:gd name="T75" fmla="*/ 3 h 172"/>
                <a:gd name="T76" fmla="*/ 1 w 175"/>
                <a:gd name="T77" fmla="*/ 3 h 172"/>
                <a:gd name="T78" fmla="*/ 1 w 175"/>
                <a:gd name="T79" fmla="*/ 3 h 172"/>
                <a:gd name="T80" fmla="*/ 1 w 175"/>
                <a:gd name="T81" fmla="*/ 3 h 172"/>
                <a:gd name="T82" fmla="*/ 1 w 175"/>
                <a:gd name="T83" fmla="*/ 3 h 172"/>
                <a:gd name="T84" fmla="*/ 1 w 175"/>
                <a:gd name="T85" fmla="*/ 3 h 172"/>
                <a:gd name="T86" fmla="*/ 1 w 175"/>
                <a:gd name="T87" fmla="*/ 3 h 172"/>
                <a:gd name="T88" fmla="*/ 1 w 175"/>
                <a:gd name="T89" fmla="*/ 3 h 172"/>
                <a:gd name="T90" fmla="*/ 0 w 175"/>
                <a:gd name="T91" fmla="*/ 3 h 172"/>
                <a:gd name="T92" fmla="*/ 0 w 175"/>
                <a:gd name="T93" fmla="*/ 3 h 172"/>
                <a:gd name="T94" fmla="*/ 0 w 175"/>
                <a:gd name="T95" fmla="*/ 3 h 172"/>
                <a:gd name="T96" fmla="*/ 0 w 175"/>
                <a:gd name="T97" fmla="*/ 3 h 172"/>
                <a:gd name="T98" fmla="*/ 0 w 175"/>
                <a:gd name="T99" fmla="*/ 3 h 172"/>
                <a:gd name="T100" fmla="*/ 0 w 175"/>
                <a:gd name="T101" fmla="*/ 3 h 172"/>
                <a:gd name="T102" fmla="*/ 0 w 175"/>
                <a:gd name="T103" fmla="*/ 3 h 172"/>
                <a:gd name="T104" fmla="*/ 0 w 175"/>
                <a:gd name="T105" fmla="*/ 2 h 172"/>
                <a:gd name="T106" fmla="*/ 0 w 175"/>
                <a:gd name="T107" fmla="*/ 2 h 172"/>
                <a:gd name="T108" fmla="*/ 0 w 175"/>
                <a:gd name="T109" fmla="*/ 2 h 172"/>
                <a:gd name="T110" fmla="*/ 0 w 175"/>
                <a:gd name="T111" fmla="*/ 2 h 172"/>
                <a:gd name="T112" fmla="*/ 0 w 175"/>
                <a:gd name="T113" fmla="*/ 2 h 17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75" h="172">
                  <a:moveTo>
                    <a:pt x="4" y="68"/>
                  </a:moveTo>
                  <a:lnTo>
                    <a:pt x="5" y="68"/>
                  </a:lnTo>
                  <a:lnTo>
                    <a:pt x="4" y="85"/>
                  </a:lnTo>
                  <a:lnTo>
                    <a:pt x="0" y="85"/>
                  </a:lnTo>
                  <a:lnTo>
                    <a:pt x="4" y="68"/>
                  </a:lnTo>
                  <a:close/>
                  <a:moveTo>
                    <a:pt x="4" y="68"/>
                  </a:moveTo>
                  <a:lnTo>
                    <a:pt x="4" y="68"/>
                  </a:lnTo>
                  <a:close/>
                  <a:moveTo>
                    <a:pt x="11" y="54"/>
                  </a:moveTo>
                  <a:lnTo>
                    <a:pt x="5" y="68"/>
                  </a:lnTo>
                  <a:lnTo>
                    <a:pt x="4" y="68"/>
                  </a:lnTo>
                  <a:lnTo>
                    <a:pt x="9" y="52"/>
                  </a:lnTo>
                  <a:lnTo>
                    <a:pt x="11" y="54"/>
                  </a:lnTo>
                  <a:close/>
                  <a:moveTo>
                    <a:pt x="14" y="38"/>
                  </a:moveTo>
                  <a:lnTo>
                    <a:pt x="18" y="40"/>
                  </a:lnTo>
                  <a:lnTo>
                    <a:pt x="11" y="54"/>
                  </a:lnTo>
                  <a:lnTo>
                    <a:pt x="9" y="52"/>
                  </a:lnTo>
                  <a:lnTo>
                    <a:pt x="14" y="38"/>
                  </a:lnTo>
                  <a:close/>
                  <a:moveTo>
                    <a:pt x="14" y="38"/>
                  </a:moveTo>
                  <a:lnTo>
                    <a:pt x="14" y="38"/>
                  </a:lnTo>
                  <a:close/>
                  <a:moveTo>
                    <a:pt x="26" y="22"/>
                  </a:moveTo>
                  <a:lnTo>
                    <a:pt x="28" y="26"/>
                  </a:lnTo>
                  <a:lnTo>
                    <a:pt x="18" y="40"/>
                  </a:lnTo>
                  <a:lnTo>
                    <a:pt x="14" y="38"/>
                  </a:lnTo>
                  <a:lnTo>
                    <a:pt x="26" y="24"/>
                  </a:lnTo>
                  <a:lnTo>
                    <a:pt x="26" y="22"/>
                  </a:lnTo>
                  <a:close/>
                  <a:moveTo>
                    <a:pt x="26" y="24"/>
                  </a:moveTo>
                  <a:lnTo>
                    <a:pt x="26" y="22"/>
                  </a:lnTo>
                  <a:lnTo>
                    <a:pt x="26" y="24"/>
                  </a:lnTo>
                  <a:close/>
                  <a:moveTo>
                    <a:pt x="39" y="14"/>
                  </a:moveTo>
                  <a:lnTo>
                    <a:pt x="40" y="17"/>
                  </a:lnTo>
                  <a:lnTo>
                    <a:pt x="28" y="26"/>
                  </a:lnTo>
                  <a:lnTo>
                    <a:pt x="26" y="22"/>
                  </a:lnTo>
                  <a:lnTo>
                    <a:pt x="39" y="14"/>
                  </a:lnTo>
                  <a:close/>
                  <a:moveTo>
                    <a:pt x="39" y="14"/>
                  </a:moveTo>
                  <a:lnTo>
                    <a:pt x="39" y="14"/>
                  </a:lnTo>
                  <a:close/>
                  <a:moveTo>
                    <a:pt x="53" y="5"/>
                  </a:moveTo>
                  <a:lnTo>
                    <a:pt x="54" y="8"/>
                  </a:lnTo>
                  <a:lnTo>
                    <a:pt x="40" y="17"/>
                  </a:lnTo>
                  <a:lnTo>
                    <a:pt x="39" y="14"/>
                  </a:lnTo>
                  <a:lnTo>
                    <a:pt x="53" y="5"/>
                  </a:lnTo>
                  <a:close/>
                  <a:moveTo>
                    <a:pt x="53" y="5"/>
                  </a:moveTo>
                  <a:lnTo>
                    <a:pt x="53" y="5"/>
                  </a:lnTo>
                  <a:close/>
                  <a:moveTo>
                    <a:pt x="70" y="0"/>
                  </a:moveTo>
                  <a:lnTo>
                    <a:pt x="72" y="3"/>
                  </a:lnTo>
                  <a:lnTo>
                    <a:pt x="54" y="8"/>
                  </a:lnTo>
                  <a:lnTo>
                    <a:pt x="53" y="5"/>
                  </a:lnTo>
                  <a:lnTo>
                    <a:pt x="70" y="0"/>
                  </a:lnTo>
                  <a:close/>
                  <a:moveTo>
                    <a:pt x="70" y="0"/>
                  </a:moveTo>
                  <a:lnTo>
                    <a:pt x="70" y="0"/>
                  </a:lnTo>
                  <a:close/>
                  <a:moveTo>
                    <a:pt x="88" y="3"/>
                  </a:moveTo>
                  <a:lnTo>
                    <a:pt x="70" y="3"/>
                  </a:lnTo>
                  <a:lnTo>
                    <a:pt x="70" y="0"/>
                  </a:lnTo>
                  <a:lnTo>
                    <a:pt x="88" y="0"/>
                  </a:lnTo>
                  <a:lnTo>
                    <a:pt x="88" y="3"/>
                  </a:lnTo>
                  <a:close/>
                  <a:moveTo>
                    <a:pt x="105" y="0"/>
                  </a:moveTo>
                  <a:lnTo>
                    <a:pt x="105" y="3"/>
                  </a:lnTo>
                  <a:lnTo>
                    <a:pt x="88" y="3"/>
                  </a:lnTo>
                  <a:lnTo>
                    <a:pt x="88" y="0"/>
                  </a:lnTo>
                  <a:lnTo>
                    <a:pt x="105" y="0"/>
                  </a:lnTo>
                  <a:close/>
                  <a:moveTo>
                    <a:pt x="105" y="0"/>
                  </a:moveTo>
                  <a:lnTo>
                    <a:pt x="105" y="0"/>
                  </a:lnTo>
                  <a:close/>
                  <a:moveTo>
                    <a:pt x="121" y="5"/>
                  </a:moveTo>
                  <a:lnTo>
                    <a:pt x="119" y="8"/>
                  </a:lnTo>
                  <a:lnTo>
                    <a:pt x="105" y="3"/>
                  </a:lnTo>
                  <a:lnTo>
                    <a:pt x="105" y="0"/>
                  </a:lnTo>
                  <a:lnTo>
                    <a:pt x="121" y="5"/>
                  </a:lnTo>
                  <a:close/>
                  <a:moveTo>
                    <a:pt x="121" y="5"/>
                  </a:moveTo>
                  <a:lnTo>
                    <a:pt x="121" y="5"/>
                  </a:lnTo>
                  <a:close/>
                  <a:moveTo>
                    <a:pt x="133" y="17"/>
                  </a:moveTo>
                  <a:lnTo>
                    <a:pt x="119" y="8"/>
                  </a:lnTo>
                  <a:lnTo>
                    <a:pt x="121" y="5"/>
                  </a:lnTo>
                  <a:lnTo>
                    <a:pt x="135" y="14"/>
                  </a:lnTo>
                  <a:lnTo>
                    <a:pt x="133" y="17"/>
                  </a:lnTo>
                  <a:close/>
                  <a:moveTo>
                    <a:pt x="149" y="24"/>
                  </a:moveTo>
                  <a:lnTo>
                    <a:pt x="147" y="26"/>
                  </a:lnTo>
                  <a:lnTo>
                    <a:pt x="133" y="17"/>
                  </a:lnTo>
                  <a:lnTo>
                    <a:pt x="135" y="14"/>
                  </a:lnTo>
                  <a:lnTo>
                    <a:pt x="149" y="22"/>
                  </a:lnTo>
                  <a:lnTo>
                    <a:pt x="149" y="24"/>
                  </a:lnTo>
                  <a:close/>
                  <a:moveTo>
                    <a:pt x="149" y="22"/>
                  </a:moveTo>
                  <a:lnTo>
                    <a:pt x="149" y="22"/>
                  </a:lnTo>
                  <a:lnTo>
                    <a:pt x="149" y="24"/>
                  </a:lnTo>
                  <a:lnTo>
                    <a:pt x="149" y="22"/>
                  </a:lnTo>
                  <a:close/>
                  <a:moveTo>
                    <a:pt x="157" y="38"/>
                  </a:moveTo>
                  <a:lnTo>
                    <a:pt x="156" y="40"/>
                  </a:lnTo>
                  <a:lnTo>
                    <a:pt x="147" y="24"/>
                  </a:lnTo>
                  <a:lnTo>
                    <a:pt x="149" y="24"/>
                  </a:lnTo>
                  <a:lnTo>
                    <a:pt x="157" y="38"/>
                  </a:lnTo>
                  <a:close/>
                  <a:moveTo>
                    <a:pt x="166" y="52"/>
                  </a:moveTo>
                  <a:lnTo>
                    <a:pt x="164" y="54"/>
                  </a:lnTo>
                  <a:lnTo>
                    <a:pt x="156" y="40"/>
                  </a:lnTo>
                  <a:lnTo>
                    <a:pt x="157" y="38"/>
                  </a:lnTo>
                  <a:lnTo>
                    <a:pt x="166" y="52"/>
                  </a:lnTo>
                  <a:close/>
                  <a:moveTo>
                    <a:pt x="166" y="52"/>
                  </a:moveTo>
                  <a:lnTo>
                    <a:pt x="166" y="52"/>
                  </a:lnTo>
                  <a:close/>
                  <a:moveTo>
                    <a:pt x="173" y="68"/>
                  </a:moveTo>
                  <a:lnTo>
                    <a:pt x="170" y="68"/>
                  </a:lnTo>
                  <a:lnTo>
                    <a:pt x="164" y="54"/>
                  </a:lnTo>
                  <a:lnTo>
                    <a:pt x="166" y="52"/>
                  </a:lnTo>
                  <a:lnTo>
                    <a:pt x="173" y="68"/>
                  </a:lnTo>
                  <a:close/>
                  <a:moveTo>
                    <a:pt x="173" y="68"/>
                  </a:moveTo>
                  <a:lnTo>
                    <a:pt x="173" y="68"/>
                  </a:lnTo>
                  <a:close/>
                  <a:moveTo>
                    <a:pt x="175" y="85"/>
                  </a:moveTo>
                  <a:lnTo>
                    <a:pt x="173" y="85"/>
                  </a:lnTo>
                  <a:lnTo>
                    <a:pt x="170" y="68"/>
                  </a:lnTo>
                  <a:lnTo>
                    <a:pt x="173" y="68"/>
                  </a:lnTo>
                  <a:lnTo>
                    <a:pt x="175" y="85"/>
                  </a:lnTo>
                  <a:close/>
                  <a:moveTo>
                    <a:pt x="175" y="85"/>
                  </a:moveTo>
                  <a:lnTo>
                    <a:pt x="175" y="85"/>
                  </a:lnTo>
                  <a:close/>
                  <a:moveTo>
                    <a:pt x="173" y="103"/>
                  </a:moveTo>
                  <a:lnTo>
                    <a:pt x="170" y="103"/>
                  </a:lnTo>
                  <a:lnTo>
                    <a:pt x="173" y="85"/>
                  </a:lnTo>
                  <a:lnTo>
                    <a:pt x="175" y="85"/>
                  </a:lnTo>
                  <a:lnTo>
                    <a:pt x="173" y="103"/>
                  </a:lnTo>
                  <a:close/>
                  <a:moveTo>
                    <a:pt x="173" y="103"/>
                  </a:moveTo>
                  <a:lnTo>
                    <a:pt x="173" y="103"/>
                  </a:lnTo>
                  <a:close/>
                  <a:moveTo>
                    <a:pt x="166" y="120"/>
                  </a:moveTo>
                  <a:lnTo>
                    <a:pt x="164" y="118"/>
                  </a:lnTo>
                  <a:lnTo>
                    <a:pt x="170" y="103"/>
                  </a:lnTo>
                  <a:lnTo>
                    <a:pt x="173" y="103"/>
                  </a:lnTo>
                  <a:lnTo>
                    <a:pt x="166" y="120"/>
                  </a:lnTo>
                  <a:close/>
                  <a:moveTo>
                    <a:pt x="166" y="120"/>
                  </a:moveTo>
                  <a:lnTo>
                    <a:pt x="166" y="120"/>
                  </a:lnTo>
                  <a:close/>
                  <a:moveTo>
                    <a:pt x="157" y="134"/>
                  </a:moveTo>
                  <a:lnTo>
                    <a:pt x="156" y="134"/>
                  </a:lnTo>
                  <a:lnTo>
                    <a:pt x="164" y="118"/>
                  </a:lnTo>
                  <a:lnTo>
                    <a:pt x="166" y="120"/>
                  </a:lnTo>
                  <a:lnTo>
                    <a:pt x="157" y="134"/>
                  </a:lnTo>
                  <a:close/>
                  <a:moveTo>
                    <a:pt x="157" y="134"/>
                  </a:moveTo>
                  <a:lnTo>
                    <a:pt x="157" y="134"/>
                  </a:lnTo>
                  <a:close/>
                  <a:moveTo>
                    <a:pt x="149" y="146"/>
                  </a:moveTo>
                  <a:lnTo>
                    <a:pt x="147" y="144"/>
                  </a:lnTo>
                  <a:lnTo>
                    <a:pt x="156" y="134"/>
                  </a:lnTo>
                  <a:lnTo>
                    <a:pt x="157" y="134"/>
                  </a:lnTo>
                  <a:lnTo>
                    <a:pt x="149" y="146"/>
                  </a:lnTo>
                  <a:close/>
                  <a:moveTo>
                    <a:pt x="149" y="146"/>
                  </a:moveTo>
                  <a:lnTo>
                    <a:pt x="149" y="146"/>
                  </a:lnTo>
                  <a:close/>
                  <a:moveTo>
                    <a:pt x="135" y="158"/>
                  </a:moveTo>
                  <a:lnTo>
                    <a:pt x="133" y="157"/>
                  </a:lnTo>
                  <a:lnTo>
                    <a:pt x="147" y="144"/>
                  </a:lnTo>
                  <a:lnTo>
                    <a:pt x="149" y="146"/>
                  </a:lnTo>
                  <a:lnTo>
                    <a:pt x="135" y="158"/>
                  </a:lnTo>
                  <a:close/>
                  <a:moveTo>
                    <a:pt x="135" y="158"/>
                  </a:moveTo>
                  <a:lnTo>
                    <a:pt x="135" y="158"/>
                  </a:lnTo>
                  <a:close/>
                  <a:moveTo>
                    <a:pt x="121" y="164"/>
                  </a:moveTo>
                  <a:lnTo>
                    <a:pt x="119" y="162"/>
                  </a:lnTo>
                  <a:lnTo>
                    <a:pt x="133" y="157"/>
                  </a:lnTo>
                  <a:lnTo>
                    <a:pt x="135" y="158"/>
                  </a:lnTo>
                  <a:lnTo>
                    <a:pt x="121" y="164"/>
                  </a:lnTo>
                  <a:close/>
                  <a:moveTo>
                    <a:pt x="105" y="171"/>
                  </a:moveTo>
                  <a:lnTo>
                    <a:pt x="105" y="167"/>
                  </a:lnTo>
                  <a:lnTo>
                    <a:pt x="119" y="162"/>
                  </a:lnTo>
                  <a:lnTo>
                    <a:pt x="121" y="164"/>
                  </a:lnTo>
                  <a:lnTo>
                    <a:pt x="105" y="171"/>
                  </a:lnTo>
                  <a:close/>
                  <a:moveTo>
                    <a:pt x="105" y="171"/>
                  </a:moveTo>
                  <a:lnTo>
                    <a:pt x="105" y="171"/>
                  </a:lnTo>
                  <a:close/>
                  <a:moveTo>
                    <a:pt x="88" y="172"/>
                  </a:moveTo>
                  <a:lnTo>
                    <a:pt x="88" y="171"/>
                  </a:lnTo>
                  <a:lnTo>
                    <a:pt x="105" y="167"/>
                  </a:lnTo>
                  <a:lnTo>
                    <a:pt x="105" y="171"/>
                  </a:lnTo>
                  <a:lnTo>
                    <a:pt x="88" y="172"/>
                  </a:lnTo>
                  <a:close/>
                  <a:moveTo>
                    <a:pt x="88" y="172"/>
                  </a:moveTo>
                  <a:lnTo>
                    <a:pt x="88" y="172"/>
                  </a:lnTo>
                  <a:close/>
                  <a:moveTo>
                    <a:pt x="70" y="171"/>
                  </a:moveTo>
                  <a:lnTo>
                    <a:pt x="70" y="167"/>
                  </a:lnTo>
                  <a:lnTo>
                    <a:pt x="88" y="171"/>
                  </a:lnTo>
                  <a:lnTo>
                    <a:pt x="88" y="172"/>
                  </a:lnTo>
                  <a:lnTo>
                    <a:pt x="70" y="171"/>
                  </a:lnTo>
                  <a:close/>
                  <a:moveTo>
                    <a:pt x="70" y="171"/>
                  </a:moveTo>
                  <a:lnTo>
                    <a:pt x="70" y="171"/>
                  </a:lnTo>
                  <a:close/>
                  <a:moveTo>
                    <a:pt x="53" y="164"/>
                  </a:moveTo>
                  <a:lnTo>
                    <a:pt x="54" y="162"/>
                  </a:lnTo>
                  <a:lnTo>
                    <a:pt x="72" y="167"/>
                  </a:lnTo>
                  <a:lnTo>
                    <a:pt x="70" y="171"/>
                  </a:lnTo>
                  <a:lnTo>
                    <a:pt x="53" y="164"/>
                  </a:lnTo>
                  <a:close/>
                  <a:moveTo>
                    <a:pt x="53" y="164"/>
                  </a:moveTo>
                  <a:lnTo>
                    <a:pt x="53" y="164"/>
                  </a:lnTo>
                  <a:close/>
                  <a:moveTo>
                    <a:pt x="39" y="158"/>
                  </a:moveTo>
                  <a:lnTo>
                    <a:pt x="39" y="157"/>
                  </a:lnTo>
                  <a:lnTo>
                    <a:pt x="54" y="162"/>
                  </a:lnTo>
                  <a:lnTo>
                    <a:pt x="53" y="164"/>
                  </a:lnTo>
                  <a:lnTo>
                    <a:pt x="39" y="158"/>
                  </a:lnTo>
                  <a:close/>
                  <a:moveTo>
                    <a:pt x="39" y="158"/>
                  </a:moveTo>
                  <a:lnTo>
                    <a:pt x="39" y="158"/>
                  </a:lnTo>
                  <a:close/>
                  <a:moveTo>
                    <a:pt x="26" y="146"/>
                  </a:moveTo>
                  <a:lnTo>
                    <a:pt x="28" y="144"/>
                  </a:lnTo>
                  <a:lnTo>
                    <a:pt x="40" y="157"/>
                  </a:lnTo>
                  <a:lnTo>
                    <a:pt x="39" y="158"/>
                  </a:lnTo>
                  <a:lnTo>
                    <a:pt x="26" y="146"/>
                  </a:lnTo>
                  <a:close/>
                  <a:moveTo>
                    <a:pt x="14" y="134"/>
                  </a:moveTo>
                  <a:lnTo>
                    <a:pt x="18" y="132"/>
                  </a:lnTo>
                  <a:lnTo>
                    <a:pt x="28" y="144"/>
                  </a:lnTo>
                  <a:lnTo>
                    <a:pt x="26" y="146"/>
                  </a:lnTo>
                  <a:lnTo>
                    <a:pt x="14" y="136"/>
                  </a:lnTo>
                  <a:lnTo>
                    <a:pt x="14" y="134"/>
                  </a:lnTo>
                  <a:close/>
                  <a:moveTo>
                    <a:pt x="14" y="136"/>
                  </a:moveTo>
                  <a:lnTo>
                    <a:pt x="14" y="134"/>
                  </a:lnTo>
                  <a:lnTo>
                    <a:pt x="14" y="136"/>
                  </a:lnTo>
                  <a:close/>
                  <a:moveTo>
                    <a:pt x="9" y="120"/>
                  </a:moveTo>
                  <a:lnTo>
                    <a:pt x="11" y="118"/>
                  </a:lnTo>
                  <a:lnTo>
                    <a:pt x="18" y="134"/>
                  </a:lnTo>
                  <a:lnTo>
                    <a:pt x="14" y="134"/>
                  </a:lnTo>
                  <a:lnTo>
                    <a:pt x="9" y="120"/>
                  </a:lnTo>
                  <a:close/>
                  <a:moveTo>
                    <a:pt x="9" y="120"/>
                  </a:moveTo>
                  <a:lnTo>
                    <a:pt x="9" y="120"/>
                  </a:lnTo>
                  <a:close/>
                  <a:moveTo>
                    <a:pt x="4" y="103"/>
                  </a:moveTo>
                  <a:lnTo>
                    <a:pt x="5" y="103"/>
                  </a:lnTo>
                  <a:lnTo>
                    <a:pt x="12" y="118"/>
                  </a:lnTo>
                  <a:lnTo>
                    <a:pt x="9" y="120"/>
                  </a:lnTo>
                  <a:lnTo>
                    <a:pt x="4" y="103"/>
                  </a:lnTo>
                  <a:close/>
                  <a:moveTo>
                    <a:pt x="4" y="103"/>
                  </a:moveTo>
                  <a:lnTo>
                    <a:pt x="4" y="103"/>
                  </a:lnTo>
                  <a:close/>
                  <a:moveTo>
                    <a:pt x="4" y="85"/>
                  </a:moveTo>
                  <a:lnTo>
                    <a:pt x="5" y="103"/>
                  </a:lnTo>
                  <a:lnTo>
                    <a:pt x="4" y="103"/>
                  </a:lnTo>
                  <a:lnTo>
                    <a:pt x="0" y="85"/>
                  </a:lnTo>
                  <a:lnTo>
                    <a:pt x="4" y="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200" name="Freeform 201"/>
            <p:cNvSpPr>
              <a:spLocks/>
            </p:cNvSpPr>
            <p:nvPr/>
          </p:nvSpPr>
          <p:spPr bwMode="auto">
            <a:xfrm>
              <a:off x="4960" y="2890"/>
              <a:ext cx="85" cy="86"/>
            </a:xfrm>
            <a:custGeom>
              <a:avLst/>
              <a:gdLst>
                <a:gd name="T0" fmla="*/ 0 w 169"/>
                <a:gd name="T1" fmla="*/ 2 h 171"/>
                <a:gd name="T2" fmla="*/ 1 w 169"/>
                <a:gd name="T3" fmla="*/ 2 h 171"/>
                <a:gd name="T4" fmla="*/ 1 w 169"/>
                <a:gd name="T5" fmla="*/ 1 h 171"/>
                <a:gd name="T6" fmla="*/ 1 w 169"/>
                <a:gd name="T7" fmla="*/ 1 h 171"/>
                <a:gd name="T8" fmla="*/ 1 w 169"/>
                <a:gd name="T9" fmla="*/ 1 h 171"/>
                <a:gd name="T10" fmla="*/ 1 w 169"/>
                <a:gd name="T11" fmla="*/ 1 h 171"/>
                <a:gd name="T12" fmla="*/ 1 w 169"/>
                <a:gd name="T13" fmla="*/ 1 h 171"/>
                <a:gd name="T14" fmla="*/ 2 w 169"/>
                <a:gd name="T15" fmla="*/ 0 h 171"/>
                <a:gd name="T16" fmla="*/ 2 w 169"/>
                <a:gd name="T17" fmla="*/ 0 h 171"/>
                <a:gd name="T18" fmla="*/ 2 w 169"/>
                <a:gd name="T19" fmla="*/ 0 h 171"/>
                <a:gd name="T20" fmla="*/ 2 w 169"/>
                <a:gd name="T21" fmla="*/ 1 h 171"/>
                <a:gd name="T22" fmla="*/ 3 w 169"/>
                <a:gd name="T23" fmla="*/ 1 h 171"/>
                <a:gd name="T24" fmla="*/ 3 w 169"/>
                <a:gd name="T25" fmla="*/ 1 h 171"/>
                <a:gd name="T26" fmla="*/ 3 w 169"/>
                <a:gd name="T27" fmla="*/ 1 h 171"/>
                <a:gd name="T28" fmla="*/ 3 w 169"/>
                <a:gd name="T29" fmla="*/ 1 h 171"/>
                <a:gd name="T30" fmla="*/ 3 w 169"/>
                <a:gd name="T31" fmla="*/ 2 h 171"/>
                <a:gd name="T32" fmla="*/ 3 w 169"/>
                <a:gd name="T33" fmla="*/ 2 h 171"/>
                <a:gd name="T34" fmla="*/ 3 w 169"/>
                <a:gd name="T35" fmla="*/ 2 h 171"/>
                <a:gd name="T36" fmla="*/ 3 w 169"/>
                <a:gd name="T37" fmla="*/ 2 h 171"/>
                <a:gd name="T38" fmla="*/ 3 w 169"/>
                <a:gd name="T39" fmla="*/ 3 h 171"/>
                <a:gd name="T40" fmla="*/ 3 w 169"/>
                <a:gd name="T41" fmla="*/ 3 h 171"/>
                <a:gd name="T42" fmla="*/ 3 w 169"/>
                <a:gd name="T43" fmla="*/ 3 h 171"/>
                <a:gd name="T44" fmla="*/ 2 w 169"/>
                <a:gd name="T45" fmla="*/ 3 h 171"/>
                <a:gd name="T46" fmla="*/ 2 w 169"/>
                <a:gd name="T47" fmla="*/ 3 h 171"/>
                <a:gd name="T48" fmla="*/ 2 w 169"/>
                <a:gd name="T49" fmla="*/ 3 h 171"/>
                <a:gd name="T50" fmla="*/ 2 w 169"/>
                <a:gd name="T51" fmla="*/ 3 h 171"/>
                <a:gd name="T52" fmla="*/ 1 w 169"/>
                <a:gd name="T53" fmla="*/ 3 h 171"/>
                <a:gd name="T54" fmla="*/ 1 w 169"/>
                <a:gd name="T55" fmla="*/ 3 h 171"/>
                <a:gd name="T56" fmla="*/ 1 w 169"/>
                <a:gd name="T57" fmla="*/ 3 h 171"/>
                <a:gd name="T58" fmla="*/ 1 w 169"/>
                <a:gd name="T59" fmla="*/ 3 h 171"/>
                <a:gd name="T60" fmla="*/ 1 w 169"/>
                <a:gd name="T61" fmla="*/ 2 h 171"/>
                <a:gd name="T62" fmla="*/ 1 w 169"/>
                <a:gd name="T63" fmla="*/ 2 h 171"/>
                <a:gd name="T64" fmla="*/ 0 w 169"/>
                <a:gd name="T65" fmla="*/ 2 h 17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171">
                  <a:moveTo>
                    <a:pt x="0" y="84"/>
                  </a:moveTo>
                  <a:lnTo>
                    <a:pt x="2" y="67"/>
                  </a:lnTo>
                  <a:lnTo>
                    <a:pt x="9" y="53"/>
                  </a:lnTo>
                  <a:lnTo>
                    <a:pt x="14" y="37"/>
                  </a:lnTo>
                  <a:lnTo>
                    <a:pt x="26" y="23"/>
                  </a:lnTo>
                  <a:lnTo>
                    <a:pt x="37" y="14"/>
                  </a:lnTo>
                  <a:lnTo>
                    <a:pt x="51" y="6"/>
                  </a:lnTo>
                  <a:lnTo>
                    <a:pt x="68" y="0"/>
                  </a:lnTo>
                  <a:lnTo>
                    <a:pt x="85" y="0"/>
                  </a:lnTo>
                  <a:lnTo>
                    <a:pt x="103" y="0"/>
                  </a:lnTo>
                  <a:lnTo>
                    <a:pt x="117" y="6"/>
                  </a:lnTo>
                  <a:lnTo>
                    <a:pt x="131" y="14"/>
                  </a:lnTo>
                  <a:lnTo>
                    <a:pt x="147" y="23"/>
                  </a:lnTo>
                  <a:lnTo>
                    <a:pt x="155" y="37"/>
                  </a:lnTo>
                  <a:lnTo>
                    <a:pt x="162" y="53"/>
                  </a:lnTo>
                  <a:lnTo>
                    <a:pt x="169" y="67"/>
                  </a:lnTo>
                  <a:lnTo>
                    <a:pt x="169" y="84"/>
                  </a:lnTo>
                  <a:lnTo>
                    <a:pt x="169" y="102"/>
                  </a:lnTo>
                  <a:lnTo>
                    <a:pt x="162" y="119"/>
                  </a:lnTo>
                  <a:lnTo>
                    <a:pt x="155" y="133"/>
                  </a:lnTo>
                  <a:lnTo>
                    <a:pt x="147" y="145"/>
                  </a:lnTo>
                  <a:lnTo>
                    <a:pt x="131" y="156"/>
                  </a:lnTo>
                  <a:lnTo>
                    <a:pt x="117" y="163"/>
                  </a:lnTo>
                  <a:lnTo>
                    <a:pt x="103" y="168"/>
                  </a:lnTo>
                  <a:lnTo>
                    <a:pt x="85" y="171"/>
                  </a:lnTo>
                  <a:lnTo>
                    <a:pt x="68" y="168"/>
                  </a:lnTo>
                  <a:lnTo>
                    <a:pt x="51" y="163"/>
                  </a:lnTo>
                  <a:lnTo>
                    <a:pt x="37" y="156"/>
                  </a:lnTo>
                  <a:lnTo>
                    <a:pt x="26" y="145"/>
                  </a:lnTo>
                  <a:lnTo>
                    <a:pt x="14" y="133"/>
                  </a:lnTo>
                  <a:lnTo>
                    <a:pt x="9" y="119"/>
                  </a:lnTo>
                  <a:lnTo>
                    <a:pt x="2" y="102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201" name="Freeform 202"/>
            <p:cNvSpPr>
              <a:spLocks noEditPoints="1"/>
            </p:cNvSpPr>
            <p:nvPr/>
          </p:nvSpPr>
          <p:spPr bwMode="auto">
            <a:xfrm>
              <a:off x="4960" y="2889"/>
              <a:ext cx="86" cy="87"/>
            </a:xfrm>
            <a:custGeom>
              <a:avLst/>
              <a:gdLst>
                <a:gd name="T0" fmla="*/ 0 w 173"/>
                <a:gd name="T1" fmla="*/ 2 h 172"/>
                <a:gd name="T2" fmla="*/ 0 w 173"/>
                <a:gd name="T3" fmla="*/ 2 h 172"/>
                <a:gd name="T4" fmla="*/ 0 w 173"/>
                <a:gd name="T5" fmla="*/ 1 h 172"/>
                <a:gd name="T6" fmla="*/ 0 w 173"/>
                <a:gd name="T7" fmla="*/ 1 h 172"/>
                <a:gd name="T8" fmla="*/ 0 w 173"/>
                <a:gd name="T9" fmla="*/ 1 h 172"/>
                <a:gd name="T10" fmla="*/ 0 w 173"/>
                <a:gd name="T11" fmla="*/ 1 h 172"/>
                <a:gd name="T12" fmla="*/ 0 w 173"/>
                <a:gd name="T13" fmla="*/ 1 h 172"/>
                <a:gd name="T14" fmla="*/ 0 w 173"/>
                <a:gd name="T15" fmla="*/ 1 h 172"/>
                <a:gd name="T16" fmla="*/ 0 w 173"/>
                <a:gd name="T17" fmla="*/ 1 h 172"/>
                <a:gd name="T18" fmla="*/ 0 w 173"/>
                <a:gd name="T19" fmla="*/ 1 h 172"/>
                <a:gd name="T20" fmla="*/ 0 w 173"/>
                <a:gd name="T21" fmla="*/ 1 h 172"/>
                <a:gd name="T22" fmla="*/ 1 w 173"/>
                <a:gd name="T23" fmla="*/ 0 h 172"/>
                <a:gd name="T24" fmla="*/ 1 w 173"/>
                <a:gd name="T25" fmla="*/ 0 h 172"/>
                <a:gd name="T26" fmla="*/ 1 w 173"/>
                <a:gd name="T27" fmla="*/ 1 h 172"/>
                <a:gd name="T28" fmla="*/ 1 w 173"/>
                <a:gd name="T29" fmla="*/ 0 h 172"/>
                <a:gd name="T30" fmla="*/ 1 w 173"/>
                <a:gd name="T31" fmla="*/ 0 h 172"/>
                <a:gd name="T32" fmla="*/ 1 w 173"/>
                <a:gd name="T33" fmla="*/ 1 h 172"/>
                <a:gd name="T34" fmla="*/ 1 w 173"/>
                <a:gd name="T35" fmla="*/ 1 h 172"/>
                <a:gd name="T36" fmla="*/ 2 w 173"/>
                <a:gd name="T37" fmla="*/ 1 h 172"/>
                <a:gd name="T38" fmla="*/ 2 w 173"/>
                <a:gd name="T39" fmla="*/ 1 h 172"/>
                <a:gd name="T40" fmla="*/ 2 w 173"/>
                <a:gd name="T41" fmla="*/ 1 h 172"/>
                <a:gd name="T42" fmla="*/ 2 w 173"/>
                <a:gd name="T43" fmla="*/ 1 h 172"/>
                <a:gd name="T44" fmla="*/ 2 w 173"/>
                <a:gd name="T45" fmla="*/ 1 h 172"/>
                <a:gd name="T46" fmla="*/ 2 w 173"/>
                <a:gd name="T47" fmla="*/ 1 h 172"/>
                <a:gd name="T48" fmla="*/ 2 w 173"/>
                <a:gd name="T49" fmla="*/ 2 h 172"/>
                <a:gd name="T50" fmla="*/ 2 w 173"/>
                <a:gd name="T51" fmla="*/ 2 h 172"/>
                <a:gd name="T52" fmla="*/ 2 w 173"/>
                <a:gd name="T53" fmla="*/ 2 h 172"/>
                <a:gd name="T54" fmla="*/ 2 w 173"/>
                <a:gd name="T55" fmla="*/ 2 h 172"/>
                <a:gd name="T56" fmla="*/ 2 w 173"/>
                <a:gd name="T57" fmla="*/ 2 h 172"/>
                <a:gd name="T58" fmla="*/ 2 w 173"/>
                <a:gd name="T59" fmla="*/ 2 h 172"/>
                <a:gd name="T60" fmla="*/ 2 w 173"/>
                <a:gd name="T61" fmla="*/ 2 h 172"/>
                <a:gd name="T62" fmla="*/ 2 w 173"/>
                <a:gd name="T63" fmla="*/ 3 h 172"/>
                <a:gd name="T64" fmla="*/ 2 w 173"/>
                <a:gd name="T65" fmla="*/ 3 h 172"/>
                <a:gd name="T66" fmla="*/ 2 w 173"/>
                <a:gd name="T67" fmla="*/ 3 h 172"/>
                <a:gd name="T68" fmla="*/ 2 w 173"/>
                <a:gd name="T69" fmla="*/ 3 h 172"/>
                <a:gd name="T70" fmla="*/ 2 w 173"/>
                <a:gd name="T71" fmla="*/ 3 h 172"/>
                <a:gd name="T72" fmla="*/ 2 w 173"/>
                <a:gd name="T73" fmla="*/ 3 h 172"/>
                <a:gd name="T74" fmla="*/ 1 w 173"/>
                <a:gd name="T75" fmla="*/ 3 h 172"/>
                <a:gd name="T76" fmla="*/ 1 w 173"/>
                <a:gd name="T77" fmla="*/ 3 h 172"/>
                <a:gd name="T78" fmla="*/ 1 w 173"/>
                <a:gd name="T79" fmla="*/ 3 h 172"/>
                <a:gd name="T80" fmla="*/ 1 w 173"/>
                <a:gd name="T81" fmla="*/ 3 h 172"/>
                <a:gd name="T82" fmla="*/ 1 w 173"/>
                <a:gd name="T83" fmla="*/ 3 h 172"/>
                <a:gd name="T84" fmla="*/ 1 w 173"/>
                <a:gd name="T85" fmla="*/ 3 h 172"/>
                <a:gd name="T86" fmla="*/ 1 w 173"/>
                <a:gd name="T87" fmla="*/ 3 h 172"/>
                <a:gd name="T88" fmla="*/ 0 w 173"/>
                <a:gd name="T89" fmla="*/ 3 h 172"/>
                <a:gd name="T90" fmla="*/ 0 w 173"/>
                <a:gd name="T91" fmla="*/ 3 h 172"/>
                <a:gd name="T92" fmla="*/ 0 w 173"/>
                <a:gd name="T93" fmla="*/ 3 h 172"/>
                <a:gd name="T94" fmla="*/ 0 w 173"/>
                <a:gd name="T95" fmla="*/ 3 h 172"/>
                <a:gd name="T96" fmla="*/ 0 w 173"/>
                <a:gd name="T97" fmla="*/ 3 h 172"/>
                <a:gd name="T98" fmla="*/ 0 w 173"/>
                <a:gd name="T99" fmla="*/ 3 h 172"/>
                <a:gd name="T100" fmla="*/ 0 w 173"/>
                <a:gd name="T101" fmla="*/ 3 h 172"/>
                <a:gd name="T102" fmla="*/ 0 w 173"/>
                <a:gd name="T103" fmla="*/ 2 h 172"/>
                <a:gd name="T104" fmla="*/ 0 w 173"/>
                <a:gd name="T105" fmla="*/ 2 h 172"/>
                <a:gd name="T106" fmla="*/ 0 w 173"/>
                <a:gd name="T107" fmla="*/ 2 h 172"/>
                <a:gd name="T108" fmla="*/ 0 w 173"/>
                <a:gd name="T109" fmla="*/ 2 h 172"/>
                <a:gd name="T110" fmla="*/ 0 w 173"/>
                <a:gd name="T111" fmla="*/ 2 h 17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73" h="172">
                  <a:moveTo>
                    <a:pt x="4" y="68"/>
                  </a:moveTo>
                  <a:lnTo>
                    <a:pt x="5" y="68"/>
                  </a:lnTo>
                  <a:lnTo>
                    <a:pt x="4" y="85"/>
                  </a:lnTo>
                  <a:lnTo>
                    <a:pt x="0" y="85"/>
                  </a:lnTo>
                  <a:lnTo>
                    <a:pt x="4" y="68"/>
                  </a:lnTo>
                  <a:close/>
                  <a:moveTo>
                    <a:pt x="4" y="68"/>
                  </a:moveTo>
                  <a:lnTo>
                    <a:pt x="4" y="68"/>
                  </a:lnTo>
                  <a:close/>
                  <a:moveTo>
                    <a:pt x="11" y="54"/>
                  </a:moveTo>
                  <a:lnTo>
                    <a:pt x="5" y="68"/>
                  </a:lnTo>
                  <a:lnTo>
                    <a:pt x="4" y="68"/>
                  </a:lnTo>
                  <a:lnTo>
                    <a:pt x="9" y="52"/>
                  </a:lnTo>
                  <a:lnTo>
                    <a:pt x="11" y="54"/>
                  </a:lnTo>
                  <a:close/>
                  <a:moveTo>
                    <a:pt x="14" y="38"/>
                  </a:moveTo>
                  <a:lnTo>
                    <a:pt x="18" y="40"/>
                  </a:lnTo>
                  <a:lnTo>
                    <a:pt x="11" y="54"/>
                  </a:lnTo>
                  <a:lnTo>
                    <a:pt x="9" y="52"/>
                  </a:lnTo>
                  <a:lnTo>
                    <a:pt x="14" y="38"/>
                  </a:lnTo>
                  <a:close/>
                  <a:moveTo>
                    <a:pt x="14" y="38"/>
                  </a:moveTo>
                  <a:lnTo>
                    <a:pt x="14" y="38"/>
                  </a:lnTo>
                  <a:close/>
                  <a:moveTo>
                    <a:pt x="26" y="22"/>
                  </a:moveTo>
                  <a:lnTo>
                    <a:pt x="28" y="26"/>
                  </a:lnTo>
                  <a:lnTo>
                    <a:pt x="18" y="40"/>
                  </a:lnTo>
                  <a:lnTo>
                    <a:pt x="14" y="38"/>
                  </a:lnTo>
                  <a:lnTo>
                    <a:pt x="26" y="24"/>
                  </a:lnTo>
                  <a:lnTo>
                    <a:pt x="26" y="22"/>
                  </a:lnTo>
                  <a:close/>
                  <a:moveTo>
                    <a:pt x="26" y="24"/>
                  </a:moveTo>
                  <a:lnTo>
                    <a:pt x="26" y="22"/>
                  </a:lnTo>
                  <a:lnTo>
                    <a:pt x="26" y="24"/>
                  </a:lnTo>
                  <a:close/>
                  <a:moveTo>
                    <a:pt x="39" y="14"/>
                  </a:moveTo>
                  <a:lnTo>
                    <a:pt x="40" y="17"/>
                  </a:lnTo>
                  <a:lnTo>
                    <a:pt x="28" y="26"/>
                  </a:lnTo>
                  <a:lnTo>
                    <a:pt x="26" y="22"/>
                  </a:lnTo>
                  <a:lnTo>
                    <a:pt x="39" y="14"/>
                  </a:lnTo>
                  <a:close/>
                  <a:moveTo>
                    <a:pt x="39" y="14"/>
                  </a:moveTo>
                  <a:lnTo>
                    <a:pt x="39" y="14"/>
                  </a:lnTo>
                  <a:close/>
                  <a:moveTo>
                    <a:pt x="53" y="5"/>
                  </a:moveTo>
                  <a:lnTo>
                    <a:pt x="54" y="8"/>
                  </a:lnTo>
                  <a:lnTo>
                    <a:pt x="40" y="17"/>
                  </a:lnTo>
                  <a:lnTo>
                    <a:pt x="39" y="14"/>
                  </a:lnTo>
                  <a:lnTo>
                    <a:pt x="53" y="5"/>
                  </a:lnTo>
                  <a:close/>
                  <a:moveTo>
                    <a:pt x="53" y="5"/>
                  </a:moveTo>
                  <a:lnTo>
                    <a:pt x="53" y="5"/>
                  </a:lnTo>
                  <a:close/>
                  <a:moveTo>
                    <a:pt x="70" y="0"/>
                  </a:moveTo>
                  <a:lnTo>
                    <a:pt x="70" y="3"/>
                  </a:lnTo>
                  <a:lnTo>
                    <a:pt x="54" y="8"/>
                  </a:lnTo>
                  <a:lnTo>
                    <a:pt x="53" y="5"/>
                  </a:lnTo>
                  <a:lnTo>
                    <a:pt x="70" y="0"/>
                  </a:lnTo>
                  <a:close/>
                  <a:moveTo>
                    <a:pt x="70" y="0"/>
                  </a:moveTo>
                  <a:lnTo>
                    <a:pt x="70" y="0"/>
                  </a:lnTo>
                  <a:close/>
                  <a:moveTo>
                    <a:pt x="87" y="3"/>
                  </a:moveTo>
                  <a:lnTo>
                    <a:pt x="70" y="3"/>
                  </a:lnTo>
                  <a:lnTo>
                    <a:pt x="70" y="0"/>
                  </a:lnTo>
                  <a:lnTo>
                    <a:pt x="87" y="0"/>
                  </a:lnTo>
                  <a:lnTo>
                    <a:pt x="87" y="3"/>
                  </a:lnTo>
                  <a:close/>
                  <a:moveTo>
                    <a:pt x="105" y="0"/>
                  </a:moveTo>
                  <a:lnTo>
                    <a:pt x="105" y="3"/>
                  </a:lnTo>
                  <a:lnTo>
                    <a:pt x="87" y="3"/>
                  </a:lnTo>
                  <a:lnTo>
                    <a:pt x="87" y="0"/>
                  </a:lnTo>
                  <a:lnTo>
                    <a:pt x="105" y="0"/>
                  </a:lnTo>
                  <a:close/>
                  <a:moveTo>
                    <a:pt x="105" y="0"/>
                  </a:moveTo>
                  <a:lnTo>
                    <a:pt x="105" y="0"/>
                  </a:lnTo>
                  <a:close/>
                  <a:moveTo>
                    <a:pt x="121" y="5"/>
                  </a:moveTo>
                  <a:lnTo>
                    <a:pt x="119" y="8"/>
                  </a:lnTo>
                  <a:lnTo>
                    <a:pt x="105" y="3"/>
                  </a:lnTo>
                  <a:lnTo>
                    <a:pt x="105" y="0"/>
                  </a:lnTo>
                  <a:lnTo>
                    <a:pt x="119" y="5"/>
                  </a:lnTo>
                  <a:lnTo>
                    <a:pt x="121" y="5"/>
                  </a:lnTo>
                  <a:close/>
                  <a:moveTo>
                    <a:pt x="119" y="5"/>
                  </a:moveTo>
                  <a:lnTo>
                    <a:pt x="121" y="5"/>
                  </a:lnTo>
                  <a:lnTo>
                    <a:pt x="119" y="5"/>
                  </a:lnTo>
                  <a:close/>
                  <a:moveTo>
                    <a:pt x="133" y="17"/>
                  </a:moveTo>
                  <a:lnTo>
                    <a:pt x="119" y="8"/>
                  </a:lnTo>
                  <a:lnTo>
                    <a:pt x="121" y="5"/>
                  </a:lnTo>
                  <a:lnTo>
                    <a:pt x="135" y="14"/>
                  </a:lnTo>
                  <a:lnTo>
                    <a:pt x="133" y="17"/>
                  </a:lnTo>
                  <a:close/>
                  <a:moveTo>
                    <a:pt x="149" y="24"/>
                  </a:moveTo>
                  <a:lnTo>
                    <a:pt x="147" y="26"/>
                  </a:lnTo>
                  <a:lnTo>
                    <a:pt x="133" y="17"/>
                  </a:lnTo>
                  <a:lnTo>
                    <a:pt x="135" y="14"/>
                  </a:lnTo>
                  <a:lnTo>
                    <a:pt x="149" y="22"/>
                  </a:lnTo>
                  <a:lnTo>
                    <a:pt x="149" y="24"/>
                  </a:lnTo>
                  <a:close/>
                  <a:moveTo>
                    <a:pt x="149" y="22"/>
                  </a:moveTo>
                  <a:lnTo>
                    <a:pt x="149" y="22"/>
                  </a:lnTo>
                  <a:lnTo>
                    <a:pt x="149" y="24"/>
                  </a:lnTo>
                  <a:lnTo>
                    <a:pt x="149" y="22"/>
                  </a:lnTo>
                  <a:close/>
                  <a:moveTo>
                    <a:pt x="157" y="38"/>
                  </a:moveTo>
                  <a:lnTo>
                    <a:pt x="156" y="40"/>
                  </a:lnTo>
                  <a:lnTo>
                    <a:pt x="147" y="24"/>
                  </a:lnTo>
                  <a:lnTo>
                    <a:pt x="149" y="24"/>
                  </a:lnTo>
                  <a:lnTo>
                    <a:pt x="157" y="38"/>
                  </a:lnTo>
                  <a:close/>
                  <a:moveTo>
                    <a:pt x="166" y="52"/>
                  </a:moveTo>
                  <a:lnTo>
                    <a:pt x="164" y="54"/>
                  </a:lnTo>
                  <a:lnTo>
                    <a:pt x="156" y="40"/>
                  </a:lnTo>
                  <a:lnTo>
                    <a:pt x="157" y="38"/>
                  </a:lnTo>
                  <a:lnTo>
                    <a:pt x="166" y="52"/>
                  </a:lnTo>
                  <a:close/>
                  <a:moveTo>
                    <a:pt x="166" y="52"/>
                  </a:moveTo>
                  <a:lnTo>
                    <a:pt x="166" y="52"/>
                  </a:lnTo>
                  <a:close/>
                  <a:moveTo>
                    <a:pt x="173" y="68"/>
                  </a:moveTo>
                  <a:lnTo>
                    <a:pt x="170" y="68"/>
                  </a:lnTo>
                  <a:lnTo>
                    <a:pt x="164" y="54"/>
                  </a:lnTo>
                  <a:lnTo>
                    <a:pt x="166" y="52"/>
                  </a:lnTo>
                  <a:lnTo>
                    <a:pt x="173" y="68"/>
                  </a:lnTo>
                  <a:close/>
                  <a:moveTo>
                    <a:pt x="173" y="68"/>
                  </a:moveTo>
                  <a:lnTo>
                    <a:pt x="173" y="68"/>
                  </a:lnTo>
                  <a:close/>
                  <a:moveTo>
                    <a:pt x="170" y="85"/>
                  </a:moveTo>
                  <a:lnTo>
                    <a:pt x="170" y="68"/>
                  </a:lnTo>
                  <a:lnTo>
                    <a:pt x="173" y="68"/>
                  </a:lnTo>
                  <a:lnTo>
                    <a:pt x="173" y="85"/>
                  </a:lnTo>
                  <a:lnTo>
                    <a:pt x="170" y="85"/>
                  </a:lnTo>
                  <a:close/>
                  <a:moveTo>
                    <a:pt x="173" y="103"/>
                  </a:moveTo>
                  <a:lnTo>
                    <a:pt x="170" y="103"/>
                  </a:lnTo>
                  <a:lnTo>
                    <a:pt x="170" y="85"/>
                  </a:lnTo>
                  <a:lnTo>
                    <a:pt x="173" y="85"/>
                  </a:lnTo>
                  <a:lnTo>
                    <a:pt x="173" y="103"/>
                  </a:lnTo>
                  <a:close/>
                  <a:moveTo>
                    <a:pt x="173" y="103"/>
                  </a:moveTo>
                  <a:lnTo>
                    <a:pt x="173" y="103"/>
                  </a:lnTo>
                  <a:close/>
                  <a:moveTo>
                    <a:pt x="166" y="120"/>
                  </a:moveTo>
                  <a:lnTo>
                    <a:pt x="164" y="118"/>
                  </a:lnTo>
                  <a:lnTo>
                    <a:pt x="170" y="103"/>
                  </a:lnTo>
                  <a:lnTo>
                    <a:pt x="173" y="103"/>
                  </a:lnTo>
                  <a:lnTo>
                    <a:pt x="166" y="120"/>
                  </a:lnTo>
                  <a:close/>
                  <a:moveTo>
                    <a:pt x="166" y="120"/>
                  </a:moveTo>
                  <a:lnTo>
                    <a:pt x="166" y="120"/>
                  </a:lnTo>
                  <a:close/>
                  <a:moveTo>
                    <a:pt x="157" y="134"/>
                  </a:moveTo>
                  <a:lnTo>
                    <a:pt x="156" y="134"/>
                  </a:lnTo>
                  <a:lnTo>
                    <a:pt x="164" y="118"/>
                  </a:lnTo>
                  <a:lnTo>
                    <a:pt x="166" y="120"/>
                  </a:lnTo>
                  <a:lnTo>
                    <a:pt x="157" y="134"/>
                  </a:lnTo>
                  <a:close/>
                  <a:moveTo>
                    <a:pt x="157" y="134"/>
                  </a:moveTo>
                  <a:lnTo>
                    <a:pt x="157" y="134"/>
                  </a:lnTo>
                  <a:close/>
                  <a:moveTo>
                    <a:pt x="149" y="146"/>
                  </a:moveTo>
                  <a:lnTo>
                    <a:pt x="147" y="144"/>
                  </a:lnTo>
                  <a:lnTo>
                    <a:pt x="156" y="134"/>
                  </a:lnTo>
                  <a:lnTo>
                    <a:pt x="157" y="134"/>
                  </a:lnTo>
                  <a:lnTo>
                    <a:pt x="149" y="146"/>
                  </a:lnTo>
                  <a:close/>
                  <a:moveTo>
                    <a:pt x="149" y="146"/>
                  </a:moveTo>
                  <a:lnTo>
                    <a:pt x="149" y="146"/>
                  </a:lnTo>
                  <a:close/>
                  <a:moveTo>
                    <a:pt x="135" y="158"/>
                  </a:moveTo>
                  <a:lnTo>
                    <a:pt x="133" y="157"/>
                  </a:lnTo>
                  <a:lnTo>
                    <a:pt x="147" y="144"/>
                  </a:lnTo>
                  <a:lnTo>
                    <a:pt x="149" y="146"/>
                  </a:lnTo>
                  <a:lnTo>
                    <a:pt x="135" y="158"/>
                  </a:lnTo>
                  <a:close/>
                  <a:moveTo>
                    <a:pt x="135" y="158"/>
                  </a:moveTo>
                  <a:lnTo>
                    <a:pt x="135" y="158"/>
                  </a:lnTo>
                  <a:close/>
                  <a:moveTo>
                    <a:pt x="119" y="164"/>
                  </a:moveTo>
                  <a:lnTo>
                    <a:pt x="119" y="162"/>
                  </a:lnTo>
                  <a:lnTo>
                    <a:pt x="133" y="157"/>
                  </a:lnTo>
                  <a:lnTo>
                    <a:pt x="135" y="158"/>
                  </a:lnTo>
                  <a:lnTo>
                    <a:pt x="119" y="164"/>
                  </a:lnTo>
                  <a:close/>
                  <a:moveTo>
                    <a:pt x="105" y="171"/>
                  </a:moveTo>
                  <a:lnTo>
                    <a:pt x="105" y="167"/>
                  </a:lnTo>
                  <a:lnTo>
                    <a:pt x="119" y="162"/>
                  </a:lnTo>
                  <a:lnTo>
                    <a:pt x="119" y="164"/>
                  </a:lnTo>
                  <a:lnTo>
                    <a:pt x="105" y="171"/>
                  </a:lnTo>
                  <a:close/>
                  <a:moveTo>
                    <a:pt x="105" y="171"/>
                  </a:moveTo>
                  <a:lnTo>
                    <a:pt x="105" y="171"/>
                  </a:lnTo>
                  <a:close/>
                  <a:moveTo>
                    <a:pt x="87" y="172"/>
                  </a:moveTo>
                  <a:lnTo>
                    <a:pt x="87" y="171"/>
                  </a:lnTo>
                  <a:lnTo>
                    <a:pt x="105" y="167"/>
                  </a:lnTo>
                  <a:lnTo>
                    <a:pt x="105" y="171"/>
                  </a:lnTo>
                  <a:lnTo>
                    <a:pt x="87" y="172"/>
                  </a:lnTo>
                  <a:close/>
                  <a:moveTo>
                    <a:pt x="87" y="172"/>
                  </a:moveTo>
                  <a:lnTo>
                    <a:pt x="87" y="172"/>
                  </a:lnTo>
                  <a:close/>
                  <a:moveTo>
                    <a:pt x="70" y="171"/>
                  </a:moveTo>
                  <a:lnTo>
                    <a:pt x="70" y="167"/>
                  </a:lnTo>
                  <a:lnTo>
                    <a:pt x="87" y="171"/>
                  </a:lnTo>
                  <a:lnTo>
                    <a:pt x="87" y="172"/>
                  </a:lnTo>
                  <a:lnTo>
                    <a:pt x="70" y="171"/>
                  </a:lnTo>
                  <a:close/>
                  <a:moveTo>
                    <a:pt x="70" y="171"/>
                  </a:moveTo>
                  <a:lnTo>
                    <a:pt x="70" y="171"/>
                  </a:lnTo>
                  <a:close/>
                  <a:moveTo>
                    <a:pt x="53" y="164"/>
                  </a:moveTo>
                  <a:lnTo>
                    <a:pt x="54" y="162"/>
                  </a:lnTo>
                  <a:lnTo>
                    <a:pt x="70" y="167"/>
                  </a:lnTo>
                  <a:lnTo>
                    <a:pt x="70" y="171"/>
                  </a:lnTo>
                  <a:lnTo>
                    <a:pt x="53" y="164"/>
                  </a:lnTo>
                  <a:close/>
                  <a:moveTo>
                    <a:pt x="53" y="164"/>
                  </a:moveTo>
                  <a:lnTo>
                    <a:pt x="53" y="164"/>
                  </a:lnTo>
                  <a:close/>
                  <a:moveTo>
                    <a:pt x="39" y="158"/>
                  </a:moveTo>
                  <a:lnTo>
                    <a:pt x="39" y="157"/>
                  </a:lnTo>
                  <a:lnTo>
                    <a:pt x="54" y="162"/>
                  </a:lnTo>
                  <a:lnTo>
                    <a:pt x="53" y="164"/>
                  </a:lnTo>
                  <a:lnTo>
                    <a:pt x="39" y="158"/>
                  </a:lnTo>
                  <a:close/>
                  <a:moveTo>
                    <a:pt x="39" y="158"/>
                  </a:moveTo>
                  <a:lnTo>
                    <a:pt x="39" y="158"/>
                  </a:lnTo>
                  <a:close/>
                  <a:moveTo>
                    <a:pt x="26" y="146"/>
                  </a:moveTo>
                  <a:lnTo>
                    <a:pt x="28" y="144"/>
                  </a:lnTo>
                  <a:lnTo>
                    <a:pt x="40" y="157"/>
                  </a:lnTo>
                  <a:lnTo>
                    <a:pt x="39" y="158"/>
                  </a:lnTo>
                  <a:lnTo>
                    <a:pt x="26" y="146"/>
                  </a:lnTo>
                  <a:close/>
                  <a:moveTo>
                    <a:pt x="14" y="134"/>
                  </a:moveTo>
                  <a:lnTo>
                    <a:pt x="18" y="132"/>
                  </a:lnTo>
                  <a:lnTo>
                    <a:pt x="28" y="144"/>
                  </a:lnTo>
                  <a:lnTo>
                    <a:pt x="26" y="146"/>
                  </a:lnTo>
                  <a:lnTo>
                    <a:pt x="14" y="136"/>
                  </a:lnTo>
                  <a:lnTo>
                    <a:pt x="14" y="134"/>
                  </a:lnTo>
                  <a:close/>
                  <a:moveTo>
                    <a:pt x="14" y="136"/>
                  </a:moveTo>
                  <a:lnTo>
                    <a:pt x="14" y="134"/>
                  </a:lnTo>
                  <a:lnTo>
                    <a:pt x="14" y="136"/>
                  </a:lnTo>
                  <a:close/>
                  <a:moveTo>
                    <a:pt x="9" y="120"/>
                  </a:moveTo>
                  <a:lnTo>
                    <a:pt x="11" y="118"/>
                  </a:lnTo>
                  <a:lnTo>
                    <a:pt x="18" y="134"/>
                  </a:lnTo>
                  <a:lnTo>
                    <a:pt x="14" y="134"/>
                  </a:lnTo>
                  <a:lnTo>
                    <a:pt x="9" y="120"/>
                  </a:lnTo>
                  <a:close/>
                  <a:moveTo>
                    <a:pt x="9" y="120"/>
                  </a:moveTo>
                  <a:lnTo>
                    <a:pt x="9" y="120"/>
                  </a:lnTo>
                  <a:close/>
                  <a:moveTo>
                    <a:pt x="4" y="103"/>
                  </a:moveTo>
                  <a:lnTo>
                    <a:pt x="5" y="103"/>
                  </a:lnTo>
                  <a:lnTo>
                    <a:pt x="11" y="118"/>
                  </a:lnTo>
                  <a:lnTo>
                    <a:pt x="9" y="120"/>
                  </a:lnTo>
                  <a:lnTo>
                    <a:pt x="4" y="103"/>
                  </a:lnTo>
                  <a:close/>
                  <a:moveTo>
                    <a:pt x="4" y="103"/>
                  </a:moveTo>
                  <a:lnTo>
                    <a:pt x="4" y="103"/>
                  </a:lnTo>
                  <a:close/>
                  <a:moveTo>
                    <a:pt x="4" y="85"/>
                  </a:moveTo>
                  <a:lnTo>
                    <a:pt x="5" y="103"/>
                  </a:lnTo>
                  <a:lnTo>
                    <a:pt x="4" y="103"/>
                  </a:lnTo>
                  <a:lnTo>
                    <a:pt x="0" y="85"/>
                  </a:lnTo>
                  <a:lnTo>
                    <a:pt x="4" y="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202" name="Freeform 203"/>
            <p:cNvSpPr>
              <a:spLocks noEditPoints="1"/>
            </p:cNvSpPr>
            <p:nvPr/>
          </p:nvSpPr>
          <p:spPr bwMode="auto">
            <a:xfrm>
              <a:off x="4025" y="2805"/>
              <a:ext cx="515" cy="127"/>
            </a:xfrm>
            <a:custGeom>
              <a:avLst/>
              <a:gdLst>
                <a:gd name="T0" fmla="*/ 1 w 1030"/>
                <a:gd name="T1" fmla="*/ 0 h 255"/>
                <a:gd name="T2" fmla="*/ 1 w 1030"/>
                <a:gd name="T3" fmla="*/ 3 h 255"/>
                <a:gd name="T4" fmla="*/ 0 w 1030"/>
                <a:gd name="T5" fmla="*/ 3 h 255"/>
                <a:gd name="T6" fmla="*/ 0 w 1030"/>
                <a:gd name="T7" fmla="*/ 0 h 255"/>
                <a:gd name="T8" fmla="*/ 1 w 1030"/>
                <a:gd name="T9" fmla="*/ 0 h 255"/>
                <a:gd name="T10" fmla="*/ 16 w 1030"/>
                <a:gd name="T11" fmla="*/ 1 h 255"/>
                <a:gd name="T12" fmla="*/ 1 w 1030"/>
                <a:gd name="T13" fmla="*/ 1 h 255"/>
                <a:gd name="T14" fmla="*/ 1 w 1030"/>
                <a:gd name="T15" fmla="*/ 1 h 255"/>
                <a:gd name="T16" fmla="*/ 16 w 1030"/>
                <a:gd name="T17" fmla="*/ 1 h 255"/>
                <a:gd name="T18" fmla="*/ 16 w 1030"/>
                <a:gd name="T19" fmla="*/ 1 h 255"/>
                <a:gd name="T20" fmla="*/ 16 w 1030"/>
                <a:gd name="T21" fmla="*/ 3 h 255"/>
                <a:gd name="T22" fmla="*/ 16 w 1030"/>
                <a:gd name="T23" fmla="*/ 0 h 255"/>
                <a:gd name="T24" fmla="*/ 17 w 1030"/>
                <a:gd name="T25" fmla="*/ 0 h 255"/>
                <a:gd name="T26" fmla="*/ 17 w 1030"/>
                <a:gd name="T27" fmla="*/ 3 h 255"/>
                <a:gd name="T28" fmla="*/ 16 w 1030"/>
                <a:gd name="T29" fmla="*/ 3 h 25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30" h="255">
                  <a:moveTo>
                    <a:pt x="10" y="0"/>
                  </a:moveTo>
                  <a:lnTo>
                    <a:pt x="10" y="255"/>
                  </a:lnTo>
                  <a:lnTo>
                    <a:pt x="0" y="255"/>
                  </a:lnTo>
                  <a:lnTo>
                    <a:pt x="0" y="0"/>
                  </a:lnTo>
                  <a:lnTo>
                    <a:pt x="10" y="0"/>
                  </a:lnTo>
                  <a:close/>
                  <a:moveTo>
                    <a:pt x="1024" y="89"/>
                  </a:moveTo>
                  <a:lnTo>
                    <a:pt x="5" y="89"/>
                  </a:lnTo>
                  <a:lnTo>
                    <a:pt x="5" y="79"/>
                  </a:lnTo>
                  <a:lnTo>
                    <a:pt x="1024" y="79"/>
                  </a:lnTo>
                  <a:lnTo>
                    <a:pt x="1024" y="89"/>
                  </a:lnTo>
                  <a:close/>
                  <a:moveTo>
                    <a:pt x="1017" y="255"/>
                  </a:moveTo>
                  <a:lnTo>
                    <a:pt x="1017" y="0"/>
                  </a:lnTo>
                  <a:lnTo>
                    <a:pt x="1030" y="0"/>
                  </a:lnTo>
                  <a:lnTo>
                    <a:pt x="1030" y="255"/>
                  </a:lnTo>
                  <a:lnTo>
                    <a:pt x="1017" y="2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203" name="Rectangle 204"/>
            <p:cNvSpPr>
              <a:spLocks noChangeArrowheads="1"/>
            </p:cNvSpPr>
            <p:nvPr/>
          </p:nvSpPr>
          <p:spPr bwMode="auto">
            <a:xfrm>
              <a:off x="4221" y="2845"/>
              <a:ext cx="26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900">
                  <a:solidFill>
                    <a:srgbClr val="0000FF"/>
                  </a:solidFill>
                </a:rPr>
                <a:t>6</a:t>
              </a:r>
              <a:endParaRPr lang="de-DE" sz="2400">
                <a:latin typeface="Arial Black" pitchFamily="34" charset="0"/>
              </a:endParaRPr>
            </a:p>
          </p:txBody>
        </p:sp>
        <p:sp>
          <p:nvSpPr>
            <p:cNvPr id="5204" name="Rectangle 205"/>
            <p:cNvSpPr>
              <a:spLocks noChangeArrowheads="1"/>
            </p:cNvSpPr>
            <p:nvPr/>
          </p:nvSpPr>
          <p:spPr bwMode="auto">
            <a:xfrm>
              <a:off x="4281" y="2845"/>
              <a:ext cx="39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900">
                  <a:solidFill>
                    <a:srgbClr val="0000FF"/>
                  </a:solidFill>
                </a:rPr>
                <a:t>m</a:t>
              </a:r>
              <a:endParaRPr lang="de-DE" sz="2400">
                <a:latin typeface="Arial Black" pitchFamily="34" charset="0"/>
              </a:endParaRPr>
            </a:p>
          </p:txBody>
        </p:sp>
        <p:sp>
          <p:nvSpPr>
            <p:cNvPr id="5205" name="Rectangle 206"/>
            <p:cNvSpPr>
              <a:spLocks noChangeArrowheads="1"/>
            </p:cNvSpPr>
            <p:nvPr/>
          </p:nvSpPr>
          <p:spPr bwMode="auto">
            <a:xfrm>
              <a:off x="4280" y="2805"/>
              <a:ext cx="6" cy="4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206" name="Freeform 207"/>
            <p:cNvSpPr>
              <a:spLocks noEditPoints="1"/>
            </p:cNvSpPr>
            <p:nvPr/>
          </p:nvSpPr>
          <p:spPr bwMode="auto">
            <a:xfrm>
              <a:off x="4534" y="2719"/>
              <a:ext cx="344" cy="128"/>
            </a:xfrm>
            <a:custGeom>
              <a:avLst/>
              <a:gdLst>
                <a:gd name="T0" fmla="*/ 0 w 690"/>
                <a:gd name="T1" fmla="*/ 0 h 255"/>
                <a:gd name="T2" fmla="*/ 0 w 690"/>
                <a:gd name="T3" fmla="*/ 4 h 255"/>
                <a:gd name="T4" fmla="*/ 0 w 690"/>
                <a:gd name="T5" fmla="*/ 4 h 255"/>
                <a:gd name="T6" fmla="*/ 0 w 690"/>
                <a:gd name="T7" fmla="*/ 0 h 255"/>
                <a:gd name="T8" fmla="*/ 0 w 690"/>
                <a:gd name="T9" fmla="*/ 0 h 255"/>
                <a:gd name="T10" fmla="*/ 10 w 690"/>
                <a:gd name="T11" fmla="*/ 2 h 255"/>
                <a:gd name="T12" fmla="*/ 0 w 690"/>
                <a:gd name="T13" fmla="*/ 2 h 255"/>
                <a:gd name="T14" fmla="*/ 0 w 690"/>
                <a:gd name="T15" fmla="*/ 2 h 255"/>
                <a:gd name="T16" fmla="*/ 10 w 690"/>
                <a:gd name="T17" fmla="*/ 2 h 255"/>
                <a:gd name="T18" fmla="*/ 10 w 690"/>
                <a:gd name="T19" fmla="*/ 2 h 255"/>
                <a:gd name="T20" fmla="*/ 10 w 690"/>
                <a:gd name="T21" fmla="*/ 4 h 255"/>
                <a:gd name="T22" fmla="*/ 10 w 690"/>
                <a:gd name="T23" fmla="*/ 0 h 255"/>
                <a:gd name="T24" fmla="*/ 10 w 690"/>
                <a:gd name="T25" fmla="*/ 0 h 255"/>
                <a:gd name="T26" fmla="*/ 10 w 690"/>
                <a:gd name="T27" fmla="*/ 4 h 255"/>
                <a:gd name="T28" fmla="*/ 10 w 690"/>
                <a:gd name="T29" fmla="*/ 4 h 25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90" h="255">
                  <a:moveTo>
                    <a:pt x="13" y="0"/>
                  </a:moveTo>
                  <a:lnTo>
                    <a:pt x="13" y="255"/>
                  </a:lnTo>
                  <a:lnTo>
                    <a:pt x="0" y="255"/>
                  </a:lnTo>
                  <a:lnTo>
                    <a:pt x="0" y="0"/>
                  </a:lnTo>
                  <a:lnTo>
                    <a:pt x="13" y="0"/>
                  </a:lnTo>
                  <a:close/>
                  <a:moveTo>
                    <a:pt x="685" y="91"/>
                  </a:moveTo>
                  <a:lnTo>
                    <a:pt x="7" y="91"/>
                  </a:lnTo>
                  <a:lnTo>
                    <a:pt x="7" y="79"/>
                  </a:lnTo>
                  <a:lnTo>
                    <a:pt x="685" y="79"/>
                  </a:lnTo>
                  <a:lnTo>
                    <a:pt x="685" y="91"/>
                  </a:lnTo>
                  <a:close/>
                  <a:moveTo>
                    <a:pt x="678" y="255"/>
                  </a:moveTo>
                  <a:lnTo>
                    <a:pt x="678" y="0"/>
                  </a:lnTo>
                  <a:lnTo>
                    <a:pt x="690" y="0"/>
                  </a:lnTo>
                  <a:lnTo>
                    <a:pt x="690" y="255"/>
                  </a:lnTo>
                  <a:lnTo>
                    <a:pt x="678" y="2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207" name="Rectangle 208"/>
            <p:cNvSpPr>
              <a:spLocks noChangeArrowheads="1"/>
            </p:cNvSpPr>
            <p:nvPr/>
          </p:nvSpPr>
          <p:spPr bwMode="auto">
            <a:xfrm>
              <a:off x="4644" y="2760"/>
              <a:ext cx="27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900">
                  <a:solidFill>
                    <a:srgbClr val="000000"/>
                  </a:solidFill>
                </a:rPr>
                <a:t>4</a:t>
              </a:r>
              <a:endParaRPr lang="de-DE" sz="2400">
                <a:latin typeface="Arial Black" pitchFamily="34" charset="0"/>
              </a:endParaRPr>
            </a:p>
          </p:txBody>
        </p:sp>
        <p:sp>
          <p:nvSpPr>
            <p:cNvPr id="5208" name="Rectangle 209"/>
            <p:cNvSpPr>
              <a:spLocks noChangeArrowheads="1"/>
            </p:cNvSpPr>
            <p:nvPr/>
          </p:nvSpPr>
          <p:spPr bwMode="auto">
            <a:xfrm>
              <a:off x="4705" y="2760"/>
              <a:ext cx="40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900">
                  <a:solidFill>
                    <a:srgbClr val="000000"/>
                  </a:solidFill>
                </a:rPr>
                <a:t>m</a:t>
              </a:r>
              <a:endParaRPr lang="de-DE" sz="2400">
                <a:latin typeface="Arial Black" pitchFamily="34" charset="0"/>
              </a:endParaRPr>
            </a:p>
          </p:txBody>
        </p:sp>
        <p:sp>
          <p:nvSpPr>
            <p:cNvPr id="5209" name="Freeform 210"/>
            <p:cNvSpPr>
              <a:spLocks noEditPoints="1"/>
            </p:cNvSpPr>
            <p:nvPr/>
          </p:nvSpPr>
          <p:spPr bwMode="auto">
            <a:xfrm>
              <a:off x="4872" y="2805"/>
              <a:ext cx="516" cy="127"/>
            </a:xfrm>
            <a:custGeom>
              <a:avLst/>
              <a:gdLst>
                <a:gd name="T0" fmla="*/ 1 w 1031"/>
                <a:gd name="T1" fmla="*/ 0 h 255"/>
                <a:gd name="T2" fmla="*/ 1 w 1031"/>
                <a:gd name="T3" fmla="*/ 3 h 255"/>
                <a:gd name="T4" fmla="*/ 0 w 1031"/>
                <a:gd name="T5" fmla="*/ 3 h 255"/>
                <a:gd name="T6" fmla="*/ 0 w 1031"/>
                <a:gd name="T7" fmla="*/ 0 h 255"/>
                <a:gd name="T8" fmla="*/ 1 w 1031"/>
                <a:gd name="T9" fmla="*/ 0 h 255"/>
                <a:gd name="T10" fmla="*/ 16 w 1031"/>
                <a:gd name="T11" fmla="*/ 1 h 255"/>
                <a:gd name="T12" fmla="*/ 1 w 1031"/>
                <a:gd name="T13" fmla="*/ 1 h 255"/>
                <a:gd name="T14" fmla="*/ 1 w 1031"/>
                <a:gd name="T15" fmla="*/ 1 h 255"/>
                <a:gd name="T16" fmla="*/ 16 w 1031"/>
                <a:gd name="T17" fmla="*/ 1 h 255"/>
                <a:gd name="T18" fmla="*/ 16 w 1031"/>
                <a:gd name="T19" fmla="*/ 1 h 255"/>
                <a:gd name="T20" fmla="*/ 16 w 1031"/>
                <a:gd name="T21" fmla="*/ 3 h 255"/>
                <a:gd name="T22" fmla="*/ 16 w 1031"/>
                <a:gd name="T23" fmla="*/ 0 h 255"/>
                <a:gd name="T24" fmla="*/ 17 w 1031"/>
                <a:gd name="T25" fmla="*/ 0 h 255"/>
                <a:gd name="T26" fmla="*/ 17 w 1031"/>
                <a:gd name="T27" fmla="*/ 3 h 255"/>
                <a:gd name="T28" fmla="*/ 16 w 1031"/>
                <a:gd name="T29" fmla="*/ 3 h 25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31" h="255">
                  <a:moveTo>
                    <a:pt x="12" y="0"/>
                  </a:moveTo>
                  <a:lnTo>
                    <a:pt x="12" y="255"/>
                  </a:lnTo>
                  <a:lnTo>
                    <a:pt x="0" y="255"/>
                  </a:lnTo>
                  <a:lnTo>
                    <a:pt x="0" y="0"/>
                  </a:lnTo>
                  <a:lnTo>
                    <a:pt x="12" y="0"/>
                  </a:lnTo>
                  <a:close/>
                  <a:moveTo>
                    <a:pt x="1024" y="89"/>
                  </a:moveTo>
                  <a:lnTo>
                    <a:pt x="7" y="89"/>
                  </a:lnTo>
                  <a:lnTo>
                    <a:pt x="7" y="79"/>
                  </a:lnTo>
                  <a:lnTo>
                    <a:pt x="1024" y="79"/>
                  </a:lnTo>
                  <a:lnTo>
                    <a:pt x="1024" y="89"/>
                  </a:lnTo>
                  <a:close/>
                  <a:moveTo>
                    <a:pt x="1019" y="255"/>
                  </a:moveTo>
                  <a:lnTo>
                    <a:pt x="1019" y="0"/>
                  </a:lnTo>
                  <a:lnTo>
                    <a:pt x="1031" y="0"/>
                  </a:lnTo>
                  <a:lnTo>
                    <a:pt x="1031" y="255"/>
                  </a:lnTo>
                  <a:lnTo>
                    <a:pt x="1019" y="2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210" name="Rectangle 211"/>
            <p:cNvSpPr>
              <a:spLocks noChangeArrowheads="1"/>
            </p:cNvSpPr>
            <p:nvPr/>
          </p:nvSpPr>
          <p:spPr bwMode="auto">
            <a:xfrm>
              <a:off x="5070" y="2845"/>
              <a:ext cx="26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900">
                  <a:solidFill>
                    <a:srgbClr val="0000FF"/>
                  </a:solidFill>
                </a:rPr>
                <a:t>6</a:t>
              </a:r>
              <a:endParaRPr lang="de-DE" sz="2400">
                <a:latin typeface="Arial Black" pitchFamily="34" charset="0"/>
              </a:endParaRPr>
            </a:p>
          </p:txBody>
        </p:sp>
        <p:sp>
          <p:nvSpPr>
            <p:cNvPr id="5211" name="Rectangle 212"/>
            <p:cNvSpPr>
              <a:spLocks noChangeArrowheads="1"/>
            </p:cNvSpPr>
            <p:nvPr/>
          </p:nvSpPr>
          <p:spPr bwMode="auto">
            <a:xfrm>
              <a:off x="5130" y="2845"/>
              <a:ext cx="39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900">
                  <a:solidFill>
                    <a:srgbClr val="0000FF"/>
                  </a:solidFill>
                </a:rPr>
                <a:t>m</a:t>
              </a:r>
              <a:endParaRPr lang="de-DE" sz="2400">
                <a:latin typeface="Arial Black" pitchFamily="34" charset="0"/>
              </a:endParaRPr>
            </a:p>
          </p:txBody>
        </p:sp>
        <p:sp>
          <p:nvSpPr>
            <p:cNvPr id="5212" name="Rectangle 213"/>
            <p:cNvSpPr>
              <a:spLocks noChangeArrowheads="1"/>
            </p:cNvSpPr>
            <p:nvPr/>
          </p:nvSpPr>
          <p:spPr bwMode="auto">
            <a:xfrm>
              <a:off x="5127" y="2805"/>
              <a:ext cx="5" cy="4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213" name="Freeform 214"/>
            <p:cNvSpPr>
              <a:spLocks noEditPoints="1"/>
            </p:cNvSpPr>
            <p:nvPr/>
          </p:nvSpPr>
          <p:spPr bwMode="auto">
            <a:xfrm>
              <a:off x="3901" y="2929"/>
              <a:ext cx="126" cy="690"/>
            </a:xfrm>
            <a:custGeom>
              <a:avLst/>
              <a:gdLst>
                <a:gd name="T0" fmla="*/ 0 w 253"/>
                <a:gd name="T1" fmla="*/ 22 h 1379"/>
                <a:gd name="T2" fmla="*/ 3 w 253"/>
                <a:gd name="T3" fmla="*/ 22 h 1379"/>
                <a:gd name="T4" fmla="*/ 3 w 253"/>
                <a:gd name="T5" fmla="*/ 22 h 1379"/>
                <a:gd name="T6" fmla="*/ 0 w 253"/>
                <a:gd name="T7" fmla="*/ 22 h 1379"/>
                <a:gd name="T8" fmla="*/ 0 w 253"/>
                <a:gd name="T9" fmla="*/ 22 h 1379"/>
                <a:gd name="T10" fmla="*/ 1 w 253"/>
                <a:gd name="T11" fmla="*/ 1 h 1379"/>
                <a:gd name="T12" fmla="*/ 1 w 253"/>
                <a:gd name="T13" fmla="*/ 22 h 1379"/>
                <a:gd name="T14" fmla="*/ 1 w 253"/>
                <a:gd name="T15" fmla="*/ 22 h 1379"/>
                <a:gd name="T16" fmla="*/ 1 w 253"/>
                <a:gd name="T17" fmla="*/ 1 h 1379"/>
                <a:gd name="T18" fmla="*/ 1 w 253"/>
                <a:gd name="T19" fmla="*/ 1 h 1379"/>
                <a:gd name="T20" fmla="*/ 3 w 253"/>
                <a:gd name="T21" fmla="*/ 1 h 1379"/>
                <a:gd name="T22" fmla="*/ 0 w 253"/>
                <a:gd name="T23" fmla="*/ 1 h 1379"/>
                <a:gd name="T24" fmla="*/ 0 w 253"/>
                <a:gd name="T25" fmla="*/ 0 h 1379"/>
                <a:gd name="T26" fmla="*/ 3 w 253"/>
                <a:gd name="T27" fmla="*/ 0 h 1379"/>
                <a:gd name="T28" fmla="*/ 3 w 253"/>
                <a:gd name="T29" fmla="*/ 1 h 137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53" h="1379">
                  <a:moveTo>
                    <a:pt x="0" y="1367"/>
                  </a:moveTo>
                  <a:lnTo>
                    <a:pt x="253" y="1367"/>
                  </a:lnTo>
                  <a:lnTo>
                    <a:pt x="253" y="1379"/>
                  </a:lnTo>
                  <a:lnTo>
                    <a:pt x="0" y="1379"/>
                  </a:lnTo>
                  <a:lnTo>
                    <a:pt x="0" y="1367"/>
                  </a:lnTo>
                  <a:close/>
                  <a:moveTo>
                    <a:pt x="89" y="5"/>
                  </a:moveTo>
                  <a:lnTo>
                    <a:pt x="89" y="1374"/>
                  </a:lnTo>
                  <a:lnTo>
                    <a:pt x="78" y="1374"/>
                  </a:lnTo>
                  <a:lnTo>
                    <a:pt x="78" y="5"/>
                  </a:lnTo>
                  <a:lnTo>
                    <a:pt x="89" y="5"/>
                  </a:lnTo>
                  <a:close/>
                  <a:moveTo>
                    <a:pt x="253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53" y="0"/>
                  </a:lnTo>
                  <a:lnTo>
                    <a:pt x="253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214" name="Rectangle 215"/>
            <p:cNvSpPr>
              <a:spLocks noChangeArrowheads="1"/>
            </p:cNvSpPr>
            <p:nvPr/>
          </p:nvSpPr>
          <p:spPr bwMode="auto">
            <a:xfrm rot="-5400000">
              <a:off x="3954" y="3292"/>
              <a:ext cx="25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900">
                  <a:solidFill>
                    <a:srgbClr val="33CC33"/>
                  </a:solidFill>
                </a:rPr>
                <a:t>8</a:t>
              </a:r>
              <a:endParaRPr lang="de-DE" sz="2400">
                <a:latin typeface="Arial Black" pitchFamily="34" charset="0"/>
              </a:endParaRPr>
            </a:p>
          </p:txBody>
        </p:sp>
        <p:sp>
          <p:nvSpPr>
            <p:cNvPr id="5215" name="Rectangle 216"/>
            <p:cNvSpPr>
              <a:spLocks noChangeArrowheads="1"/>
            </p:cNvSpPr>
            <p:nvPr/>
          </p:nvSpPr>
          <p:spPr bwMode="auto">
            <a:xfrm rot="-5400000">
              <a:off x="3948" y="3225"/>
              <a:ext cx="38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900">
                  <a:solidFill>
                    <a:srgbClr val="33CC33"/>
                  </a:solidFill>
                </a:rPr>
                <a:t>m</a:t>
              </a:r>
              <a:endParaRPr lang="de-DE" sz="2400">
                <a:latin typeface="Arial Black" pitchFamily="34" charset="0"/>
              </a:endParaRPr>
            </a:p>
          </p:txBody>
        </p:sp>
        <p:sp>
          <p:nvSpPr>
            <p:cNvPr id="5216" name="Rectangle 217"/>
            <p:cNvSpPr>
              <a:spLocks noChangeArrowheads="1"/>
            </p:cNvSpPr>
            <p:nvPr/>
          </p:nvSpPr>
          <p:spPr bwMode="auto">
            <a:xfrm>
              <a:off x="3896" y="3275"/>
              <a:ext cx="47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217" name="Freeform 218"/>
            <p:cNvSpPr>
              <a:spLocks noEditPoints="1"/>
            </p:cNvSpPr>
            <p:nvPr/>
          </p:nvSpPr>
          <p:spPr bwMode="auto">
            <a:xfrm>
              <a:off x="5385" y="2929"/>
              <a:ext cx="126" cy="690"/>
            </a:xfrm>
            <a:custGeom>
              <a:avLst/>
              <a:gdLst>
                <a:gd name="T0" fmla="*/ 3 w 254"/>
                <a:gd name="T1" fmla="*/ 1 h 1379"/>
                <a:gd name="T2" fmla="*/ 0 w 254"/>
                <a:gd name="T3" fmla="*/ 1 h 1379"/>
                <a:gd name="T4" fmla="*/ 0 w 254"/>
                <a:gd name="T5" fmla="*/ 0 h 1379"/>
                <a:gd name="T6" fmla="*/ 3 w 254"/>
                <a:gd name="T7" fmla="*/ 0 h 1379"/>
                <a:gd name="T8" fmla="*/ 3 w 254"/>
                <a:gd name="T9" fmla="*/ 1 h 1379"/>
                <a:gd name="T10" fmla="*/ 2 w 254"/>
                <a:gd name="T11" fmla="*/ 22 h 1379"/>
                <a:gd name="T12" fmla="*/ 2 w 254"/>
                <a:gd name="T13" fmla="*/ 1 h 1379"/>
                <a:gd name="T14" fmla="*/ 2 w 254"/>
                <a:gd name="T15" fmla="*/ 1 h 1379"/>
                <a:gd name="T16" fmla="*/ 2 w 254"/>
                <a:gd name="T17" fmla="*/ 22 h 1379"/>
                <a:gd name="T18" fmla="*/ 2 w 254"/>
                <a:gd name="T19" fmla="*/ 22 h 1379"/>
                <a:gd name="T20" fmla="*/ 0 w 254"/>
                <a:gd name="T21" fmla="*/ 22 h 1379"/>
                <a:gd name="T22" fmla="*/ 3 w 254"/>
                <a:gd name="T23" fmla="*/ 22 h 1379"/>
                <a:gd name="T24" fmla="*/ 3 w 254"/>
                <a:gd name="T25" fmla="*/ 22 h 1379"/>
                <a:gd name="T26" fmla="*/ 0 w 254"/>
                <a:gd name="T27" fmla="*/ 22 h 1379"/>
                <a:gd name="T28" fmla="*/ 0 w 254"/>
                <a:gd name="T29" fmla="*/ 22 h 137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54" h="1379">
                  <a:moveTo>
                    <a:pt x="254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54" y="0"/>
                  </a:lnTo>
                  <a:lnTo>
                    <a:pt x="254" y="10"/>
                  </a:lnTo>
                  <a:close/>
                  <a:moveTo>
                    <a:pt x="164" y="1374"/>
                  </a:moveTo>
                  <a:lnTo>
                    <a:pt x="164" y="5"/>
                  </a:lnTo>
                  <a:lnTo>
                    <a:pt x="177" y="5"/>
                  </a:lnTo>
                  <a:lnTo>
                    <a:pt x="177" y="1374"/>
                  </a:lnTo>
                  <a:lnTo>
                    <a:pt x="164" y="1374"/>
                  </a:lnTo>
                  <a:close/>
                  <a:moveTo>
                    <a:pt x="0" y="1367"/>
                  </a:moveTo>
                  <a:lnTo>
                    <a:pt x="254" y="1367"/>
                  </a:lnTo>
                  <a:lnTo>
                    <a:pt x="254" y="1379"/>
                  </a:lnTo>
                  <a:lnTo>
                    <a:pt x="0" y="1379"/>
                  </a:lnTo>
                  <a:lnTo>
                    <a:pt x="0" y="13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218" name="Rectangle 219"/>
            <p:cNvSpPr>
              <a:spLocks noChangeArrowheads="1"/>
            </p:cNvSpPr>
            <p:nvPr/>
          </p:nvSpPr>
          <p:spPr bwMode="auto">
            <a:xfrm rot="5400000">
              <a:off x="5428" y="3195"/>
              <a:ext cx="26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900">
                  <a:solidFill>
                    <a:srgbClr val="33CC33"/>
                  </a:solidFill>
                </a:rPr>
                <a:t>8</a:t>
              </a:r>
              <a:endParaRPr lang="de-DE" sz="2400">
                <a:latin typeface="Arial Black" pitchFamily="34" charset="0"/>
              </a:endParaRPr>
            </a:p>
          </p:txBody>
        </p:sp>
        <p:sp>
          <p:nvSpPr>
            <p:cNvPr id="5219" name="Rectangle 220"/>
            <p:cNvSpPr>
              <a:spLocks noChangeArrowheads="1"/>
            </p:cNvSpPr>
            <p:nvPr/>
          </p:nvSpPr>
          <p:spPr bwMode="auto">
            <a:xfrm rot="5400000">
              <a:off x="5422" y="3262"/>
              <a:ext cx="38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900">
                  <a:solidFill>
                    <a:srgbClr val="33CC33"/>
                  </a:solidFill>
                </a:rPr>
                <a:t>m</a:t>
              </a:r>
              <a:endParaRPr lang="de-DE" sz="2400">
                <a:latin typeface="Arial Black" pitchFamily="34" charset="0"/>
              </a:endParaRPr>
            </a:p>
          </p:txBody>
        </p:sp>
        <p:sp>
          <p:nvSpPr>
            <p:cNvPr id="5220" name="Rectangle 221"/>
            <p:cNvSpPr>
              <a:spLocks noChangeArrowheads="1"/>
            </p:cNvSpPr>
            <p:nvPr/>
          </p:nvSpPr>
          <p:spPr bwMode="auto">
            <a:xfrm>
              <a:off x="5469" y="3267"/>
              <a:ext cx="47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221" name="Rectangle 222"/>
            <p:cNvSpPr>
              <a:spLocks noChangeArrowheads="1"/>
            </p:cNvSpPr>
            <p:nvPr/>
          </p:nvSpPr>
          <p:spPr bwMode="auto">
            <a:xfrm>
              <a:off x="4217" y="3620"/>
              <a:ext cx="26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900">
                  <a:solidFill>
                    <a:srgbClr val="0000FF"/>
                  </a:solidFill>
                </a:rPr>
                <a:t>6</a:t>
              </a:r>
              <a:endParaRPr lang="de-DE" sz="2400">
                <a:latin typeface="Arial Black" pitchFamily="34" charset="0"/>
              </a:endParaRPr>
            </a:p>
          </p:txBody>
        </p:sp>
        <p:sp>
          <p:nvSpPr>
            <p:cNvPr id="5222" name="Rectangle 223"/>
            <p:cNvSpPr>
              <a:spLocks noChangeArrowheads="1"/>
            </p:cNvSpPr>
            <p:nvPr/>
          </p:nvSpPr>
          <p:spPr bwMode="auto">
            <a:xfrm>
              <a:off x="4277" y="3620"/>
              <a:ext cx="39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900">
                  <a:solidFill>
                    <a:srgbClr val="0000FF"/>
                  </a:solidFill>
                </a:rPr>
                <a:t>m</a:t>
              </a:r>
              <a:endParaRPr lang="de-DE" sz="2400">
                <a:latin typeface="Arial Black" pitchFamily="34" charset="0"/>
              </a:endParaRPr>
            </a:p>
          </p:txBody>
        </p:sp>
        <p:sp>
          <p:nvSpPr>
            <p:cNvPr id="5223" name="Freeform 224"/>
            <p:cNvSpPr>
              <a:spLocks noEditPoints="1"/>
            </p:cNvSpPr>
            <p:nvPr/>
          </p:nvSpPr>
          <p:spPr bwMode="auto">
            <a:xfrm>
              <a:off x="4029" y="3616"/>
              <a:ext cx="513" cy="129"/>
            </a:xfrm>
            <a:custGeom>
              <a:avLst/>
              <a:gdLst>
                <a:gd name="T0" fmla="*/ 7 w 1027"/>
                <a:gd name="T1" fmla="*/ 5 h 257"/>
                <a:gd name="T2" fmla="*/ 7 w 1027"/>
                <a:gd name="T3" fmla="*/ 3 h 257"/>
                <a:gd name="T4" fmla="*/ 8 w 1027"/>
                <a:gd name="T5" fmla="*/ 3 h 257"/>
                <a:gd name="T6" fmla="*/ 8 w 1027"/>
                <a:gd name="T7" fmla="*/ 5 h 257"/>
                <a:gd name="T8" fmla="*/ 7 w 1027"/>
                <a:gd name="T9" fmla="*/ 5 h 257"/>
                <a:gd name="T10" fmla="*/ 0 w 1027"/>
                <a:gd name="T11" fmla="*/ 0 h 257"/>
                <a:gd name="T12" fmla="*/ 0 w 1027"/>
                <a:gd name="T13" fmla="*/ 4 h 257"/>
                <a:gd name="T14" fmla="*/ 0 w 1027"/>
                <a:gd name="T15" fmla="*/ 4 h 257"/>
                <a:gd name="T16" fmla="*/ 0 w 1027"/>
                <a:gd name="T17" fmla="*/ 0 h 257"/>
                <a:gd name="T18" fmla="*/ 0 w 1027"/>
                <a:gd name="T19" fmla="*/ 0 h 257"/>
                <a:gd name="T20" fmla="*/ 15 w 1027"/>
                <a:gd name="T21" fmla="*/ 3 h 257"/>
                <a:gd name="T22" fmla="*/ 0 w 1027"/>
                <a:gd name="T23" fmla="*/ 3 h 257"/>
                <a:gd name="T24" fmla="*/ 0 w 1027"/>
                <a:gd name="T25" fmla="*/ 3 h 257"/>
                <a:gd name="T26" fmla="*/ 15 w 1027"/>
                <a:gd name="T27" fmla="*/ 3 h 257"/>
                <a:gd name="T28" fmla="*/ 15 w 1027"/>
                <a:gd name="T29" fmla="*/ 3 h 257"/>
                <a:gd name="T30" fmla="*/ 15 w 1027"/>
                <a:gd name="T31" fmla="*/ 4 h 257"/>
                <a:gd name="T32" fmla="*/ 15 w 1027"/>
                <a:gd name="T33" fmla="*/ 0 h 257"/>
                <a:gd name="T34" fmla="*/ 16 w 1027"/>
                <a:gd name="T35" fmla="*/ 0 h 257"/>
                <a:gd name="T36" fmla="*/ 16 w 1027"/>
                <a:gd name="T37" fmla="*/ 4 h 257"/>
                <a:gd name="T38" fmla="*/ 15 w 1027"/>
                <a:gd name="T39" fmla="*/ 4 h 25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027" h="257">
                  <a:moveTo>
                    <a:pt x="501" y="257"/>
                  </a:moveTo>
                  <a:lnTo>
                    <a:pt x="501" y="169"/>
                  </a:lnTo>
                  <a:lnTo>
                    <a:pt x="513" y="169"/>
                  </a:lnTo>
                  <a:lnTo>
                    <a:pt x="513" y="257"/>
                  </a:lnTo>
                  <a:lnTo>
                    <a:pt x="501" y="257"/>
                  </a:lnTo>
                  <a:close/>
                  <a:moveTo>
                    <a:pt x="11" y="0"/>
                  </a:moveTo>
                  <a:lnTo>
                    <a:pt x="11" y="255"/>
                  </a:lnTo>
                  <a:lnTo>
                    <a:pt x="0" y="255"/>
                  </a:lnTo>
                  <a:lnTo>
                    <a:pt x="0" y="0"/>
                  </a:lnTo>
                  <a:lnTo>
                    <a:pt x="11" y="0"/>
                  </a:lnTo>
                  <a:close/>
                  <a:moveTo>
                    <a:pt x="1022" y="176"/>
                  </a:moveTo>
                  <a:lnTo>
                    <a:pt x="5" y="176"/>
                  </a:lnTo>
                  <a:lnTo>
                    <a:pt x="5" y="164"/>
                  </a:lnTo>
                  <a:lnTo>
                    <a:pt x="1022" y="164"/>
                  </a:lnTo>
                  <a:lnTo>
                    <a:pt x="1022" y="176"/>
                  </a:lnTo>
                  <a:close/>
                  <a:moveTo>
                    <a:pt x="1016" y="255"/>
                  </a:moveTo>
                  <a:lnTo>
                    <a:pt x="1016" y="0"/>
                  </a:lnTo>
                  <a:lnTo>
                    <a:pt x="1027" y="0"/>
                  </a:lnTo>
                  <a:lnTo>
                    <a:pt x="1027" y="255"/>
                  </a:lnTo>
                  <a:lnTo>
                    <a:pt x="1016" y="2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224" name="Rectangle 225"/>
            <p:cNvSpPr>
              <a:spLocks noChangeArrowheads="1"/>
            </p:cNvSpPr>
            <p:nvPr/>
          </p:nvSpPr>
          <p:spPr bwMode="auto">
            <a:xfrm>
              <a:off x="5063" y="3620"/>
              <a:ext cx="26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900">
                  <a:solidFill>
                    <a:srgbClr val="0000FF"/>
                  </a:solidFill>
                </a:rPr>
                <a:t>6</a:t>
              </a:r>
              <a:endParaRPr lang="de-DE" sz="2400">
                <a:latin typeface="Arial Black" pitchFamily="34" charset="0"/>
              </a:endParaRPr>
            </a:p>
          </p:txBody>
        </p:sp>
        <p:sp>
          <p:nvSpPr>
            <p:cNvPr id="5225" name="Rectangle 226"/>
            <p:cNvSpPr>
              <a:spLocks noChangeArrowheads="1"/>
            </p:cNvSpPr>
            <p:nvPr/>
          </p:nvSpPr>
          <p:spPr bwMode="auto">
            <a:xfrm>
              <a:off x="5123" y="3620"/>
              <a:ext cx="39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900">
                  <a:solidFill>
                    <a:srgbClr val="0000FF"/>
                  </a:solidFill>
                </a:rPr>
                <a:t>m</a:t>
              </a:r>
              <a:endParaRPr lang="de-DE" sz="2400">
                <a:latin typeface="Arial Black" pitchFamily="34" charset="0"/>
              </a:endParaRPr>
            </a:p>
          </p:txBody>
        </p:sp>
        <p:sp>
          <p:nvSpPr>
            <p:cNvPr id="5226" name="Freeform 227"/>
            <p:cNvSpPr>
              <a:spLocks noEditPoints="1"/>
            </p:cNvSpPr>
            <p:nvPr/>
          </p:nvSpPr>
          <p:spPr bwMode="auto">
            <a:xfrm>
              <a:off x="4872" y="3616"/>
              <a:ext cx="516" cy="129"/>
            </a:xfrm>
            <a:custGeom>
              <a:avLst/>
              <a:gdLst>
                <a:gd name="T0" fmla="*/ 8 w 1031"/>
                <a:gd name="T1" fmla="*/ 5 h 257"/>
                <a:gd name="T2" fmla="*/ 8 w 1031"/>
                <a:gd name="T3" fmla="*/ 3 h 257"/>
                <a:gd name="T4" fmla="*/ 9 w 1031"/>
                <a:gd name="T5" fmla="*/ 3 h 257"/>
                <a:gd name="T6" fmla="*/ 9 w 1031"/>
                <a:gd name="T7" fmla="*/ 5 h 257"/>
                <a:gd name="T8" fmla="*/ 8 w 1031"/>
                <a:gd name="T9" fmla="*/ 5 h 257"/>
                <a:gd name="T10" fmla="*/ 1 w 1031"/>
                <a:gd name="T11" fmla="*/ 0 h 257"/>
                <a:gd name="T12" fmla="*/ 1 w 1031"/>
                <a:gd name="T13" fmla="*/ 5 h 257"/>
                <a:gd name="T14" fmla="*/ 0 w 1031"/>
                <a:gd name="T15" fmla="*/ 5 h 257"/>
                <a:gd name="T16" fmla="*/ 0 w 1031"/>
                <a:gd name="T17" fmla="*/ 0 h 257"/>
                <a:gd name="T18" fmla="*/ 1 w 1031"/>
                <a:gd name="T19" fmla="*/ 0 h 257"/>
                <a:gd name="T20" fmla="*/ 16 w 1031"/>
                <a:gd name="T21" fmla="*/ 3 h 257"/>
                <a:gd name="T22" fmla="*/ 1 w 1031"/>
                <a:gd name="T23" fmla="*/ 3 h 257"/>
                <a:gd name="T24" fmla="*/ 1 w 1031"/>
                <a:gd name="T25" fmla="*/ 3 h 257"/>
                <a:gd name="T26" fmla="*/ 16 w 1031"/>
                <a:gd name="T27" fmla="*/ 3 h 257"/>
                <a:gd name="T28" fmla="*/ 16 w 1031"/>
                <a:gd name="T29" fmla="*/ 3 h 257"/>
                <a:gd name="T30" fmla="*/ 16 w 1031"/>
                <a:gd name="T31" fmla="*/ 5 h 257"/>
                <a:gd name="T32" fmla="*/ 16 w 1031"/>
                <a:gd name="T33" fmla="*/ 0 h 257"/>
                <a:gd name="T34" fmla="*/ 17 w 1031"/>
                <a:gd name="T35" fmla="*/ 0 h 257"/>
                <a:gd name="T36" fmla="*/ 17 w 1031"/>
                <a:gd name="T37" fmla="*/ 5 h 257"/>
                <a:gd name="T38" fmla="*/ 16 w 1031"/>
                <a:gd name="T39" fmla="*/ 5 h 25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031" h="257">
                  <a:moveTo>
                    <a:pt x="502" y="257"/>
                  </a:moveTo>
                  <a:lnTo>
                    <a:pt x="502" y="169"/>
                  </a:lnTo>
                  <a:lnTo>
                    <a:pt x="515" y="169"/>
                  </a:lnTo>
                  <a:lnTo>
                    <a:pt x="515" y="257"/>
                  </a:lnTo>
                  <a:lnTo>
                    <a:pt x="502" y="257"/>
                  </a:lnTo>
                  <a:close/>
                  <a:moveTo>
                    <a:pt x="12" y="0"/>
                  </a:moveTo>
                  <a:lnTo>
                    <a:pt x="12" y="257"/>
                  </a:lnTo>
                  <a:lnTo>
                    <a:pt x="0" y="257"/>
                  </a:lnTo>
                  <a:lnTo>
                    <a:pt x="0" y="0"/>
                  </a:lnTo>
                  <a:lnTo>
                    <a:pt x="12" y="0"/>
                  </a:lnTo>
                  <a:close/>
                  <a:moveTo>
                    <a:pt x="1024" y="176"/>
                  </a:moveTo>
                  <a:lnTo>
                    <a:pt x="7" y="176"/>
                  </a:lnTo>
                  <a:lnTo>
                    <a:pt x="7" y="164"/>
                  </a:lnTo>
                  <a:lnTo>
                    <a:pt x="1024" y="164"/>
                  </a:lnTo>
                  <a:lnTo>
                    <a:pt x="1024" y="176"/>
                  </a:lnTo>
                  <a:close/>
                  <a:moveTo>
                    <a:pt x="1019" y="257"/>
                  </a:moveTo>
                  <a:lnTo>
                    <a:pt x="1019" y="0"/>
                  </a:lnTo>
                  <a:lnTo>
                    <a:pt x="1031" y="0"/>
                  </a:lnTo>
                  <a:lnTo>
                    <a:pt x="1031" y="257"/>
                  </a:lnTo>
                  <a:lnTo>
                    <a:pt x="1019" y="2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227" name="Rectangle 228"/>
            <p:cNvSpPr>
              <a:spLocks noChangeArrowheads="1"/>
            </p:cNvSpPr>
            <p:nvPr/>
          </p:nvSpPr>
          <p:spPr bwMode="auto">
            <a:xfrm>
              <a:off x="4185" y="3360"/>
              <a:ext cx="26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900">
                  <a:solidFill>
                    <a:srgbClr val="FF0000"/>
                  </a:solidFill>
                </a:rPr>
                <a:t>1</a:t>
              </a:r>
              <a:endParaRPr lang="de-DE" sz="2400">
                <a:latin typeface="Arial Black" pitchFamily="34" charset="0"/>
              </a:endParaRPr>
            </a:p>
          </p:txBody>
        </p:sp>
        <p:sp>
          <p:nvSpPr>
            <p:cNvPr id="5228" name="Rectangle 229"/>
            <p:cNvSpPr>
              <a:spLocks noChangeArrowheads="1"/>
            </p:cNvSpPr>
            <p:nvPr/>
          </p:nvSpPr>
          <p:spPr bwMode="auto">
            <a:xfrm>
              <a:off x="4246" y="3360"/>
              <a:ext cx="39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900">
                  <a:solidFill>
                    <a:srgbClr val="FF0000"/>
                  </a:solidFill>
                </a:rPr>
                <a:t>m</a:t>
              </a:r>
              <a:endParaRPr lang="de-DE" sz="2400">
                <a:latin typeface="Arial Black" pitchFamily="34" charset="0"/>
              </a:endParaRPr>
            </a:p>
          </p:txBody>
        </p:sp>
        <p:sp>
          <p:nvSpPr>
            <p:cNvPr id="5229" name="Rectangle 230"/>
            <p:cNvSpPr>
              <a:spLocks noChangeArrowheads="1"/>
            </p:cNvSpPr>
            <p:nvPr/>
          </p:nvSpPr>
          <p:spPr bwMode="auto">
            <a:xfrm>
              <a:off x="4324" y="3360"/>
              <a:ext cx="27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900">
                  <a:solidFill>
                    <a:srgbClr val="FF0000"/>
                  </a:solidFill>
                </a:rPr>
                <a:t>+</a:t>
              </a:r>
              <a:endParaRPr lang="de-DE" sz="2400">
                <a:latin typeface="Arial Black" pitchFamily="34" charset="0"/>
              </a:endParaRPr>
            </a:p>
          </p:txBody>
        </p:sp>
        <p:sp>
          <p:nvSpPr>
            <p:cNvPr id="5230" name="Rectangle 231"/>
            <p:cNvSpPr>
              <a:spLocks noChangeArrowheads="1"/>
            </p:cNvSpPr>
            <p:nvPr/>
          </p:nvSpPr>
          <p:spPr bwMode="auto">
            <a:xfrm>
              <a:off x="4386" y="3360"/>
              <a:ext cx="26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900">
                  <a:solidFill>
                    <a:srgbClr val="FF0000"/>
                  </a:solidFill>
                </a:rPr>
                <a:t>1</a:t>
              </a:r>
              <a:endParaRPr lang="de-DE" sz="2400">
                <a:latin typeface="Arial Black" pitchFamily="34" charset="0"/>
              </a:endParaRPr>
            </a:p>
          </p:txBody>
        </p:sp>
        <p:sp>
          <p:nvSpPr>
            <p:cNvPr id="5231" name="Rectangle 232"/>
            <p:cNvSpPr>
              <a:spLocks noChangeArrowheads="1"/>
            </p:cNvSpPr>
            <p:nvPr/>
          </p:nvSpPr>
          <p:spPr bwMode="auto">
            <a:xfrm>
              <a:off x="4426" y="3360"/>
              <a:ext cx="13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900">
                  <a:solidFill>
                    <a:srgbClr val="FF0000"/>
                  </a:solidFill>
                </a:rPr>
                <a:t>,</a:t>
              </a:r>
              <a:endParaRPr lang="de-DE" sz="2400">
                <a:latin typeface="Arial Black" pitchFamily="34" charset="0"/>
              </a:endParaRPr>
            </a:p>
          </p:txBody>
        </p:sp>
        <p:sp>
          <p:nvSpPr>
            <p:cNvPr id="5232" name="Rectangle 233"/>
            <p:cNvSpPr>
              <a:spLocks noChangeArrowheads="1"/>
            </p:cNvSpPr>
            <p:nvPr/>
          </p:nvSpPr>
          <p:spPr bwMode="auto">
            <a:xfrm>
              <a:off x="4446" y="3360"/>
              <a:ext cx="27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900">
                  <a:solidFill>
                    <a:srgbClr val="FF0000"/>
                  </a:solidFill>
                </a:rPr>
                <a:t>4</a:t>
              </a:r>
              <a:endParaRPr lang="de-DE" sz="2400">
                <a:latin typeface="Arial Black" pitchFamily="34" charset="0"/>
              </a:endParaRPr>
            </a:p>
          </p:txBody>
        </p:sp>
        <p:sp>
          <p:nvSpPr>
            <p:cNvPr id="5233" name="Rectangle 234"/>
            <p:cNvSpPr>
              <a:spLocks noChangeArrowheads="1"/>
            </p:cNvSpPr>
            <p:nvPr/>
          </p:nvSpPr>
          <p:spPr bwMode="auto">
            <a:xfrm>
              <a:off x="4507" y="3360"/>
              <a:ext cx="40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900">
                  <a:solidFill>
                    <a:srgbClr val="FF0000"/>
                  </a:solidFill>
                </a:rPr>
                <a:t>m</a:t>
              </a:r>
              <a:endParaRPr lang="de-DE" sz="2400">
                <a:latin typeface="Arial Black" pitchFamily="34" charset="0"/>
              </a:endParaRPr>
            </a:p>
          </p:txBody>
        </p:sp>
        <p:sp>
          <p:nvSpPr>
            <p:cNvPr id="5234" name="Rectangle 235"/>
            <p:cNvSpPr>
              <a:spLocks noChangeArrowheads="1"/>
            </p:cNvSpPr>
            <p:nvPr/>
          </p:nvSpPr>
          <p:spPr bwMode="auto">
            <a:xfrm>
              <a:off x="4586" y="3360"/>
              <a:ext cx="27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900">
                  <a:solidFill>
                    <a:srgbClr val="FF0000"/>
                  </a:solidFill>
                </a:rPr>
                <a:t>+</a:t>
              </a:r>
              <a:endParaRPr lang="de-DE" sz="2400">
                <a:latin typeface="Arial Black" pitchFamily="34" charset="0"/>
              </a:endParaRPr>
            </a:p>
          </p:txBody>
        </p:sp>
        <p:sp>
          <p:nvSpPr>
            <p:cNvPr id="5235" name="Rectangle 236"/>
            <p:cNvSpPr>
              <a:spLocks noChangeArrowheads="1"/>
            </p:cNvSpPr>
            <p:nvPr/>
          </p:nvSpPr>
          <p:spPr bwMode="auto">
            <a:xfrm>
              <a:off x="4647" y="3360"/>
              <a:ext cx="26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900">
                  <a:solidFill>
                    <a:srgbClr val="FF0000"/>
                  </a:solidFill>
                </a:rPr>
                <a:t>2</a:t>
              </a:r>
              <a:endParaRPr lang="de-DE" sz="2400">
                <a:latin typeface="Arial Black" pitchFamily="34" charset="0"/>
              </a:endParaRPr>
            </a:p>
          </p:txBody>
        </p:sp>
        <p:sp>
          <p:nvSpPr>
            <p:cNvPr id="5236" name="Rectangle 237"/>
            <p:cNvSpPr>
              <a:spLocks noChangeArrowheads="1"/>
            </p:cNvSpPr>
            <p:nvPr/>
          </p:nvSpPr>
          <p:spPr bwMode="auto">
            <a:xfrm>
              <a:off x="4707" y="3360"/>
              <a:ext cx="40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900">
                  <a:solidFill>
                    <a:srgbClr val="FF0000"/>
                  </a:solidFill>
                </a:rPr>
                <a:t>m</a:t>
              </a:r>
              <a:endParaRPr lang="de-DE" sz="2400">
                <a:latin typeface="Arial Black" pitchFamily="34" charset="0"/>
              </a:endParaRPr>
            </a:p>
          </p:txBody>
        </p:sp>
        <p:sp>
          <p:nvSpPr>
            <p:cNvPr id="5237" name="Rectangle 238"/>
            <p:cNvSpPr>
              <a:spLocks noChangeArrowheads="1"/>
            </p:cNvSpPr>
            <p:nvPr/>
          </p:nvSpPr>
          <p:spPr bwMode="auto">
            <a:xfrm>
              <a:off x="4788" y="3360"/>
              <a:ext cx="27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900">
                  <a:solidFill>
                    <a:srgbClr val="FF0000"/>
                  </a:solidFill>
                </a:rPr>
                <a:t>+</a:t>
              </a:r>
              <a:endParaRPr lang="de-DE" sz="2400">
                <a:latin typeface="Arial Black" pitchFamily="34" charset="0"/>
              </a:endParaRPr>
            </a:p>
          </p:txBody>
        </p:sp>
        <p:sp>
          <p:nvSpPr>
            <p:cNvPr id="5238" name="Rectangle 239"/>
            <p:cNvSpPr>
              <a:spLocks noChangeArrowheads="1"/>
            </p:cNvSpPr>
            <p:nvPr/>
          </p:nvSpPr>
          <p:spPr bwMode="auto">
            <a:xfrm>
              <a:off x="4850" y="3360"/>
              <a:ext cx="26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900">
                  <a:solidFill>
                    <a:srgbClr val="FF0000"/>
                  </a:solidFill>
                </a:rPr>
                <a:t>1</a:t>
              </a:r>
              <a:endParaRPr lang="de-DE" sz="2400">
                <a:latin typeface="Arial Black" pitchFamily="34" charset="0"/>
              </a:endParaRPr>
            </a:p>
          </p:txBody>
        </p:sp>
        <p:sp>
          <p:nvSpPr>
            <p:cNvPr id="5239" name="Rectangle 240"/>
            <p:cNvSpPr>
              <a:spLocks noChangeArrowheads="1"/>
            </p:cNvSpPr>
            <p:nvPr/>
          </p:nvSpPr>
          <p:spPr bwMode="auto">
            <a:xfrm>
              <a:off x="4890" y="3360"/>
              <a:ext cx="13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900">
                  <a:solidFill>
                    <a:srgbClr val="FF0000"/>
                  </a:solidFill>
                </a:rPr>
                <a:t>,</a:t>
              </a:r>
              <a:endParaRPr lang="de-DE" sz="2400">
                <a:latin typeface="Arial Black" pitchFamily="34" charset="0"/>
              </a:endParaRPr>
            </a:p>
          </p:txBody>
        </p:sp>
        <p:sp>
          <p:nvSpPr>
            <p:cNvPr id="5240" name="Rectangle 241"/>
            <p:cNvSpPr>
              <a:spLocks noChangeArrowheads="1"/>
            </p:cNvSpPr>
            <p:nvPr/>
          </p:nvSpPr>
          <p:spPr bwMode="auto">
            <a:xfrm>
              <a:off x="4910" y="3360"/>
              <a:ext cx="26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900">
                  <a:solidFill>
                    <a:srgbClr val="FF0000"/>
                  </a:solidFill>
                </a:rPr>
                <a:t>4</a:t>
              </a:r>
              <a:endParaRPr lang="de-DE" sz="2400">
                <a:latin typeface="Arial Black" pitchFamily="34" charset="0"/>
              </a:endParaRPr>
            </a:p>
          </p:txBody>
        </p:sp>
        <p:sp>
          <p:nvSpPr>
            <p:cNvPr id="5241" name="Rectangle 242"/>
            <p:cNvSpPr>
              <a:spLocks noChangeArrowheads="1"/>
            </p:cNvSpPr>
            <p:nvPr/>
          </p:nvSpPr>
          <p:spPr bwMode="auto">
            <a:xfrm>
              <a:off x="4969" y="3360"/>
              <a:ext cx="39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900">
                  <a:solidFill>
                    <a:srgbClr val="FF0000"/>
                  </a:solidFill>
                </a:rPr>
                <a:t>m</a:t>
              </a:r>
              <a:endParaRPr lang="de-DE" sz="2400">
                <a:latin typeface="Arial Black" pitchFamily="34" charset="0"/>
              </a:endParaRPr>
            </a:p>
          </p:txBody>
        </p:sp>
        <p:sp>
          <p:nvSpPr>
            <p:cNvPr id="5242" name="Rectangle 243"/>
            <p:cNvSpPr>
              <a:spLocks noChangeArrowheads="1"/>
            </p:cNvSpPr>
            <p:nvPr/>
          </p:nvSpPr>
          <p:spPr bwMode="auto">
            <a:xfrm>
              <a:off x="5050" y="3360"/>
              <a:ext cx="28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900">
                  <a:solidFill>
                    <a:srgbClr val="FF0000"/>
                  </a:solidFill>
                </a:rPr>
                <a:t>+</a:t>
              </a:r>
              <a:endParaRPr lang="de-DE" sz="2400">
                <a:latin typeface="Arial Black" pitchFamily="34" charset="0"/>
              </a:endParaRPr>
            </a:p>
          </p:txBody>
        </p:sp>
        <p:sp>
          <p:nvSpPr>
            <p:cNvPr id="5243" name="Rectangle 244"/>
            <p:cNvSpPr>
              <a:spLocks noChangeArrowheads="1"/>
            </p:cNvSpPr>
            <p:nvPr/>
          </p:nvSpPr>
          <p:spPr bwMode="auto">
            <a:xfrm>
              <a:off x="5111" y="3360"/>
              <a:ext cx="26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900">
                  <a:solidFill>
                    <a:srgbClr val="FF0000"/>
                  </a:solidFill>
                </a:rPr>
                <a:t>1</a:t>
              </a:r>
              <a:endParaRPr lang="de-DE" sz="2400">
                <a:latin typeface="Arial Black" pitchFamily="34" charset="0"/>
              </a:endParaRPr>
            </a:p>
          </p:txBody>
        </p:sp>
        <p:sp>
          <p:nvSpPr>
            <p:cNvPr id="5244" name="Rectangle 245"/>
            <p:cNvSpPr>
              <a:spLocks noChangeArrowheads="1"/>
            </p:cNvSpPr>
            <p:nvPr/>
          </p:nvSpPr>
          <p:spPr bwMode="auto">
            <a:xfrm>
              <a:off x="5171" y="3360"/>
              <a:ext cx="39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900">
                  <a:solidFill>
                    <a:srgbClr val="FF0000"/>
                  </a:solidFill>
                </a:rPr>
                <a:t>m</a:t>
              </a:r>
              <a:endParaRPr lang="de-DE" sz="2400">
                <a:latin typeface="Arial Black" pitchFamily="34" charset="0"/>
              </a:endParaRPr>
            </a:p>
          </p:txBody>
        </p:sp>
        <p:sp>
          <p:nvSpPr>
            <p:cNvPr id="5245" name="Rectangle 246"/>
            <p:cNvSpPr>
              <a:spLocks noChangeArrowheads="1"/>
            </p:cNvSpPr>
            <p:nvPr/>
          </p:nvSpPr>
          <p:spPr bwMode="auto">
            <a:xfrm>
              <a:off x="4589" y="3603"/>
              <a:ext cx="28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900">
                  <a:solidFill>
                    <a:srgbClr val="FF0000"/>
                  </a:solidFill>
                </a:rPr>
                <a:t>=</a:t>
              </a:r>
              <a:endParaRPr lang="de-DE" sz="2400">
                <a:latin typeface="Arial Black" pitchFamily="34" charset="0"/>
              </a:endParaRPr>
            </a:p>
          </p:txBody>
        </p:sp>
        <p:sp>
          <p:nvSpPr>
            <p:cNvPr id="5246" name="Rectangle 247"/>
            <p:cNvSpPr>
              <a:spLocks noChangeArrowheads="1"/>
            </p:cNvSpPr>
            <p:nvPr/>
          </p:nvSpPr>
          <p:spPr bwMode="auto">
            <a:xfrm>
              <a:off x="4651" y="3603"/>
              <a:ext cx="26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900">
                  <a:solidFill>
                    <a:srgbClr val="FF0000"/>
                  </a:solidFill>
                </a:rPr>
                <a:t>6</a:t>
              </a:r>
              <a:endParaRPr lang="de-DE" sz="2400">
                <a:latin typeface="Arial Black" pitchFamily="34" charset="0"/>
              </a:endParaRPr>
            </a:p>
          </p:txBody>
        </p:sp>
        <p:sp>
          <p:nvSpPr>
            <p:cNvPr id="5247" name="Rectangle 248"/>
            <p:cNvSpPr>
              <a:spLocks noChangeArrowheads="1"/>
            </p:cNvSpPr>
            <p:nvPr/>
          </p:nvSpPr>
          <p:spPr bwMode="auto">
            <a:xfrm>
              <a:off x="4691" y="3603"/>
              <a:ext cx="13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900">
                  <a:solidFill>
                    <a:srgbClr val="FF0000"/>
                  </a:solidFill>
                </a:rPr>
                <a:t>,</a:t>
              </a:r>
              <a:endParaRPr lang="de-DE" sz="2400">
                <a:latin typeface="Arial Black" pitchFamily="34" charset="0"/>
              </a:endParaRPr>
            </a:p>
          </p:txBody>
        </p:sp>
        <p:sp>
          <p:nvSpPr>
            <p:cNvPr id="5248" name="Rectangle 249"/>
            <p:cNvSpPr>
              <a:spLocks noChangeArrowheads="1"/>
            </p:cNvSpPr>
            <p:nvPr/>
          </p:nvSpPr>
          <p:spPr bwMode="auto">
            <a:xfrm>
              <a:off x="4711" y="3603"/>
              <a:ext cx="26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900">
                  <a:solidFill>
                    <a:srgbClr val="FF0000"/>
                  </a:solidFill>
                </a:rPr>
                <a:t>8</a:t>
              </a:r>
              <a:endParaRPr lang="de-DE" sz="2400">
                <a:latin typeface="Arial Black" pitchFamily="34" charset="0"/>
              </a:endParaRPr>
            </a:p>
          </p:txBody>
        </p:sp>
        <p:sp>
          <p:nvSpPr>
            <p:cNvPr id="5249" name="Rectangle 250"/>
            <p:cNvSpPr>
              <a:spLocks noChangeArrowheads="1"/>
            </p:cNvSpPr>
            <p:nvPr/>
          </p:nvSpPr>
          <p:spPr bwMode="auto">
            <a:xfrm>
              <a:off x="4771" y="3603"/>
              <a:ext cx="39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900">
                  <a:solidFill>
                    <a:srgbClr val="FF0000"/>
                  </a:solidFill>
                </a:rPr>
                <a:t>m</a:t>
              </a:r>
              <a:endParaRPr lang="de-DE" sz="2400">
                <a:latin typeface="Arial Black" pitchFamily="34" charset="0"/>
              </a:endParaRPr>
            </a:p>
          </p:txBody>
        </p:sp>
        <p:sp>
          <p:nvSpPr>
            <p:cNvPr id="5250" name="Freeform 251"/>
            <p:cNvSpPr>
              <a:spLocks noEditPoints="1"/>
            </p:cNvSpPr>
            <p:nvPr/>
          </p:nvSpPr>
          <p:spPr bwMode="auto">
            <a:xfrm>
              <a:off x="4152" y="3357"/>
              <a:ext cx="1108" cy="216"/>
            </a:xfrm>
            <a:custGeom>
              <a:avLst/>
              <a:gdLst>
                <a:gd name="T0" fmla="*/ 17 w 2216"/>
                <a:gd name="T1" fmla="*/ 6 h 432"/>
                <a:gd name="T2" fmla="*/ 18 w 2216"/>
                <a:gd name="T3" fmla="*/ 7 h 432"/>
                <a:gd name="T4" fmla="*/ 18 w 2216"/>
                <a:gd name="T5" fmla="*/ 7 h 432"/>
                <a:gd name="T6" fmla="*/ 18 w 2216"/>
                <a:gd name="T7" fmla="*/ 7 h 432"/>
                <a:gd name="T8" fmla="*/ 17 w 2216"/>
                <a:gd name="T9" fmla="*/ 6 h 432"/>
                <a:gd name="T10" fmla="*/ 15 w 2216"/>
                <a:gd name="T11" fmla="*/ 5 h 432"/>
                <a:gd name="T12" fmla="*/ 16 w 2216"/>
                <a:gd name="T13" fmla="*/ 5 h 432"/>
                <a:gd name="T14" fmla="*/ 17 w 2216"/>
                <a:gd name="T15" fmla="*/ 6 h 432"/>
                <a:gd name="T16" fmla="*/ 17 w 2216"/>
                <a:gd name="T17" fmla="*/ 6 h 432"/>
                <a:gd name="T18" fmla="*/ 16 w 2216"/>
                <a:gd name="T19" fmla="*/ 5 h 432"/>
                <a:gd name="T20" fmla="*/ 15 w 2216"/>
                <a:gd name="T21" fmla="*/ 5 h 432"/>
                <a:gd name="T22" fmla="*/ 13 w 2216"/>
                <a:gd name="T23" fmla="*/ 5 h 432"/>
                <a:gd name="T24" fmla="*/ 14 w 2216"/>
                <a:gd name="T25" fmla="*/ 5 h 432"/>
                <a:gd name="T26" fmla="*/ 11 w 2216"/>
                <a:gd name="T27" fmla="*/ 5 h 432"/>
                <a:gd name="T28" fmla="*/ 7 w 2216"/>
                <a:gd name="T29" fmla="*/ 5 h 432"/>
                <a:gd name="T30" fmla="*/ 10 w 2216"/>
                <a:gd name="T31" fmla="*/ 5 h 432"/>
                <a:gd name="T32" fmla="*/ 7 w 2216"/>
                <a:gd name="T33" fmla="*/ 5 h 432"/>
                <a:gd name="T34" fmla="*/ 4 w 2216"/>
                <a:gd name="T35" fmla="*/ 4 h 432"/>
                <a:gd name="T36" fmla="*/ 6 w 2216"/>
                <a:gd name="T37" fmla="*/ 5 h 432"/>
                <a:gd name="T38" fmla="*/ 4 w 2216"/>
                <a:gd name="T39" fmla="*/ 5 h 432"/>
                <a:gd name="T40" fmla="*/ 2 w 2216"/>
                <a:gd name="T41" fmla="*/ 4 h 432"/>
                <a:gd name="T42" fmla="*/ 3 w 2216"/>
                <a:gd name="T43" fmla="*/ 4 h 432"/>
                <a:gd name="T44" fmla="*/ 2 w 2216"/>
                <a:gd name="T45" fmla="*/ 4 h 432"/>
                <a:gd name="T46" fmla="*/ 1 w 2216"/>
                <a:gd name="T47" fmla="*/ 3 h 432"/>
                <a:gd name="T48" fmla="*/ 1 w 2216"/>
                <a:gd name="T49" fmla="*/ 3 h 432"/>
                <a:gd name="T50" fmla="*/ 1 w 2216"/>
                <a:gd name="T51" fmla="*/ 3 h 432"/>
                <a:gd name="T52" fmla="*/ 0 w 2216"/>
                <a:gd name="T53" fmla="*/ 1 h 432"/>
                <a:gd name="T54" fmla="*/ 1 w 2216"/>
                <a:gd name="T55" fmla="*/ 2 h 432"/>
                <a:gd name="T56" fmla="*/ 1 w 2216"/>
                <a:gd name="T57" fmla="*/ 2 h 432"/>
                <a:gd name="T58" fmla="*/ 0 w 2216"/>
                <a:gd name="T59" fmla="*/ 1 h 432"/>
                <a:gd name="T60" fmla="*/ 19 w 2216"/>
                <a:gd name="T61" fmla="*/ 6 h 432"/>
                <a:gd name="T62" fmla="*/ 18 w 2216"/>
                <a:gd name="T63" fmla="*/ 6 h 432"/>
                <a:gd name="T64" fmla="*/ 18 w 2216"/>
                <a:gd name="T65" fmla="*/ 7 h 432"/>
                <a:gd name="T66" fmla="*/ 18 w 2216"/>
                <a:gd name="T67" fmla="*/ 7 h 432"/>
                <a:gd name="T68" fmla="*/ 18 w 2216"/>
                <a:gd name="T69" fmla="*/ 7 h 432"/>
                <a:gd name="T70" fmla="*/ 18 w 2216"/>
                <a:gd name="T71" fmla="*/ 6 h 432"/>
                <a:gd name="T72" fmla="*/ 21 w 2216"/>
                <a:gd name="T73" fmla="*/ 5 h 432"/>
                <a:gd name="T74" fmla="*/ 20 w 2216"/>
                <a:gd name="T75" fmla="*/ 5 h 432"/>
                <a:gd name="T76" fmla="*/ 19 w 2216"/>
                <a:gd name="T77" fmla="*/ 6 h 432"/>
                <a:gd name="T78" fmla="*/ 19 w 2216"/>
                <a:gd name="T79" fmla="*/ 6 h 432"/>
                <a:gd name="T80" fmla="*/ 20 w 2216"/>
                <a:gd name="T81" fmla="*/ 5 h 432"/>
                <a:gd name="T82" fmla="*/ 25 w 2216"/>
                <a:gd name="T83" fmla="*/ 5 h 432"/>
                <a:gd name="T84" fmla="*/ 22 w 2216"/>
                <a:gd name="T85" fmla="*/ 5 h 432"/>
                <a:gd name="T86" fmla="*/ 22 w 2216"/>
                <a:gd name="T87" fmla="*/ 5 h 432"/>
                <a:gd name="T88" fmla="*/ 25 w 2216"/>
                <a:gd name="T89" fmla="*/ 5 h 432"/>
                <a:gd name="T90" fmla="*/ 28 w 2216"/>
                <a:gd name="T91" fmla="*/ 5 h 432"/>
                <a:gd name="T92" fmla="*/ 26 w 2216"/>
                <a:gd name="T93" fmla="*/ 5 h 432"/>
                <a:gd name="T94" fmla="*/ 29 w 2216"/>
                <a:gd name="T95" fmla="*/ 5 h 432"/>
                <a:gd name="T96" fmla="*/ 31 w 2216"/>
                <a:gd name="T97" fmla="*/ 5 h 432"/>
                <a:gd name="T98" fmla="*/ 30 w 2216"/>
                <a:gd name="T99" fmla="*/ 5 h 432"/>
                <a:gd name="T100" fmla="*/ 32 w 2216"/>
                <a:gd name="T101" fmla="*/ 4 h 432"/>
                <a:gd name="T102" fmla="*/ 34 w 2216"/>
                <a:gd name="T103" fmla="*/ 4 h 432"/>
                <a:gd name="T104" fmla="*/ 32 w 2216"/>
                <a:gd name="T105" fmla="*/ 4 h 432"/>
                <a:gd name="T106" fmla="*/ 33 w 2216"/>
                <a:gd name="T107" fmla="*/ 4 h 432"/>
                <a:gd name="T108" fmla="*/ 35 w 2216"/>
                <a:gd name="T109" fmla="*/ 3 h 432"/>
                <a:gd name="T110" fmla="*/ 34 w 2216"/>
                <a:gd name="T111" fmla="*/ 4 h 432"/>
                <a:gd name="T112" fmla="*/ 34 w 2216"/>
                <a:gd name="T113" fmla="*/ 3 h 432"/>
                <a:gd name="T114" fmla="*/ 35 w 2216"/>
                <a:gd name="T115" fmla="*/ 1 h 432"/>
                <a:gd name="T116" fmla="*/ 35 w 2216"/>
                <a:gd name="T117" fmla="*/ 2 h 432"/>
                <a:gd name="T118" fmla="*/ 35 w 2216"/>
                <a:gd name="T119" fmla="*/ 2 h 432"/>
                <a:gd name="T120" fmla="*/ 35 w 2216"/>
                <a:gd name="T121" fmla="*/ 0 h 43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216" h="432">
                  <a:moveTo>
                    <a:pt x="1051" y="344"/>
                  </a:moveTo>
                  <a:lnTo>
                    <a:pt x="1060" y="334"/>
                  </a:lnTo>
                  <a:lnTo>
                    <a:pt x="1065" y="339"/>
                  </a:lnTo>
                  <a:lnTo>
                    <a:pt x="1071" y="344"/>
                  </a:lnTo>
                  <a:lnTo>
                    <a:pt x="1078" y="351"/>
                  </a:lnTo>
                  <a:lnTo>
                    <a:pt x="1083" y="353"/>
                  </a:lnTo>
                  <a:lnTo>
                    <a:pt x="1088" y="360"/>
                  </a:lnTo>
                  <a:lnTo>
                    <a:pt x="1091" y="365"/>
                  </a:lnTo>
                  <a:lnTo>
                    <a:pt x="1097" y="371"/>
                  </a:lnTo>
                  <a:lnTo>
                    <a:pt x="1100" y="378"/>
                  </a:lnTo>
                  <a:lnTo>
                    <a:pt x="1102" y="384"/>
                  </a:lnTo>
                  <a:lnTo>
                    <a:pt x="1105" y="391"/>
                  </a:lnTo>
                  <a:lnTo>
                    <a:pt x="1109" y="397"/>
                  </a:lnTo>
                  <a:lnTo>
                    <a:pt x="1111" y="402"/>
                  </a:lnTo>
                  <a:lnTo>
                    <a:pt x="1111" y="411"/>
                  </a:lnTo>
                  <a:lnTo>
                    <a:pt x="1114" y="418"/>
                  </a:lnTo>
                  <a:lnTo>
                    <a:pt x="1114" y="426"/>
                  </a:lnTo>
                  <a:lnTo>
                    <a:pt x="1114" y="432"/>
                  </a:lnTo>
                  <a:lnTo>
                    <a:pt x="1102" y="432"/>
                  </a:lnTo>
                  <a:lnTo>
                    <a:pt x="1102" y="426"/>
                  </a:lnTo>
                  <a:lnTo>
                    <a:pt x="1100" y="419"/>
                  </a:lnTo>
                  <a:lnTo>
                    <a:pt x="1100" y="414"/>
                  </a:lnTo>
                  <a:lnTo>
                    <a:pt x="1097" y="405"/>
                  </a:lnTo>
                  <a:lnTo>
                    <a:pt x="1097" y="400"/>
                  </a:lnTo>
                  <a:lnTo>
                    <a:pt x="1095" y="393"/>
                  </a:lnTo>
                  <a:lnTo>
                    <a:pt x="1091" y="388"/>
                  </a:lnTo>
                  <a:lnTo>
                    <a:pt x="1088" y="383"/>
                  </a:lnTo>
                  <a:lnTo>
                    <a:pt x="1086" y="378"/>
                  </a:lnTo>
                  <a:lnTo>
                    <a:pt x="1083" y="374"/>
                  </a:lnTo>
                  <a:lnTo>
                    <a:pt x="1078" y="369"/>
                  </a:lnTo>
                  <a:lnTo>
                    <a:pt x="1074" y="362"/>
                  </a:lnTo>
                  <a:lnTo>
                    <a:pt x="1069" y="357"/>
                  </a:lnTo>
                  <a:lnTo>
                    <a:pt x="1062" y="353"/>
                  </a:lnTo>
                  <a:lnTo>
                    <a:pt x="1057" y="348"/>
                  </a:lnTo>
                  <a:lnTo>
                    <a:pt x="1051" y="344"/>
                  </a:lnTo>
                  <a:close/>
                  <a:moveTo>
                    <a:pt x="919" y="295"/>
                  </a:moveTo>
                  <a:lnTo>
                    <a:pt x="922" y="283"/>
                  </a:lnTo>
                  <a:lnTo>
                    <a:pt x="941" y="290"/>
                  </a:lnTo>
                  <a:lnTo>
                    <a:pt x="962" y="292"/>
                  </a:lnTo>
                  <a:lnTo>
                    <a:pt x="971" y="295"/>
                  </a:lnTo>
                  <a:lnTo>
                    <a:pt x="982" y="299"/>
                  </a:lnTo>
                  <a:lnTo>
                    <a:pt x="990" y="301"/>
                  </a:lnTo>
                  <a:lnTo>
                    <a:pt x="999" y="304"/>
                  </a:lnTo>
                  <a:lnTo>
                    <a:pt x="1008" y="308"/>
                  </a:lnTo>
                  <a:lnTo>
                    <a:pt x="1016" y="309"/>
                  </a:lnTo>
                  <a:lnTo>
                    <a:pt x="1025" y="313"/>
                  </a:lnTo>
                  <a:lnTo>
                    <a:pt x="1030" y="318"/>
                  </a:lnTo>
                  <a:lnTo>
                    <a:pt x="1039" y="322"/>
                  </a:lnTo>
                  <a:lnTo>
                    <a:pt x="1046" y="325"/>
                  </a:lnTo>
                  <a:lnTo>
                    <a:pt x="1053" y="330"/>
                  </a:lnTo>
                  <a:lnTo>
                    <a:pt x="1060" y="334"/>
                  </a:lnTo>
                  <a:lnTo>
                    <a:pt x="1051" y="344"/>
                  </a:lnTo>
                  <a:lnTo>
                    <a:pt x="1046" y="339"/>
                  </a:lnTo>
                  <a:lnTo>
                    <a:pt x="1039" y="336"/>
                  </a:lnTo>
                  <a:lnTo>
                    <a:pt x="1034" y="330"/>
                  </a:lnTo>
                  <a:lnTo>
                    <a:pt x="1025" y="327"/>
                  </a:lnTo>
                  <a:lnTo>
                    <a:pt x="1020" y="325"/>
                  </a:lnTo>
                  <a:lnTo>
                    <a:pt x="1011" y="322"/>
                  </a:lnTo>
                  <a:lnTo>
                    <a:pt x="1002" y="318"/>
                  </a:lnTo>
                  <a:lnTo>
                    <a:pt x="994" y="316"/>
                  </a:lnTo>
                  <a:lnTo>
                    <a:pt x="985" y="313"/>
                  </a:lnTo>
                  <a:lnTo>
                    <a:pt x="976" y="309"/>
                  </a:lnTo>
                  <a:lnTo>
                    <a:pt x="968" y="308"/>
                  </a:lnTo>
                  <a:lnTo>
                    <a:pt x="959" y="304"/>
                  </a:lnTo>
                  <a:lnTo>
                    <a:pt x="940" y="301"/>
                  </a:lnTo>
                  <a:lnTo>
                    <a:pt x="919" y="295"/>
                  </a:lnTo>
                  <a:close/>
                  <a:moveTo>
                    <a:pt x="625" y="283"/>
                  </a:moveTo>
                  <a:lnTo>
                    <a:pt x="625" y="273"/>
                  </a:lnTo>
                  <a:lnTo>
                    <a:pt x="674" y="273"/>
                  </a:lnTo>
                  <a:lnTo>
                    <a:pt x="721" y="273"/>
                  </a:lnTo>
                  <a:lnTo>
                    <a:pt x="763" y="274"/>
                  </a:lnTo>
                  <a:lnTo>
                    <a:pt x="803" y="274"/>
                  </a:lnTo>
                  <a:lnTo>
                    <a:pt x="838" y="278"/>
                  </a:lnTo>
                  <a:lnTo>
                    <a:pt x="870" y="281"/>
                  </a:lnTo>
                  <a:lnTo>
                    <a:pt x="899" y="281"/>
                  </a:lnTo>
                  <a:lnTo>
                    <a:pt x="922" y="283"/>
                  </a:lnTo>
                  <a:lnTo>
                    <a:pt x="919" y="295"/>
                  </a:lnTo>
                  <a:lnTo>
                    <a:pt x="896" y="295"/>
                  </a:lnTo>
                  <a:lnTo>
                    <a:pt x="870" y="292"/>
                  </a:lnTo>
                  <a:lnTo>
                    <a:pt x="838" y="290"/>
                  </a:lnTo>
                  <a:lnTo>
                    <a:pt x="803" y="287"/>
                  </a:lnTo>
                  <a:lnTo>
                    <a:pt x="763" y="287"/>
                  </a:lnTo>
                  <a:lnTo>
                    <a:pt x="721" y="287"/>
                  </a:lnTo>
                  <a:lnTo>
                    <a:pt x="674" y="283"/>
                  </a:lnTo>
                  <a:lnTo>
                    <a:pt x="625" y="283"/>
                  </a:lnTo>
                  <a:close/>
                  <a:moveTo>
                    <a:pt x="348" y="281"/>
                  </a:moveTo>
                  <a:lnTo>
                    <a:pt x="351" y="268"/>
                  </a:lnTo>
                  <a:lnTo>
                    <a:pt x="369" y="269"/>
                  </a:lnTo>
                  <a:lnTo>
                    <a:pt x="391" y="269"/>
                  </a:lnTo>
                  <a:lnTo>
                    <a:pt x="419" y="269"/>
                  </a:lnTo>
                  <a:lnTo>
                    <a:pt x="451" y="273"/>
                  </a:lnTo>
                  <a:lnTo>
                    <a:pt x="489" y="273"/>
                  </a:lnTo>
                  <a:lnTo>
                    <a:pt x="529" y="273"/>
                  </a:lnTo>
                  <a:lnTo>
                    <a:pt x="575" y="273"/>
                  </a:lnTo>
                  <a:lnTo>
                    <a:pt x="625" y="273"/>
                  </a:lnTo>
                  <a:lnTo>
                    <a:pt x="625" y="283"/>
                  </a:lnTo>
                  <a:lnTo>
                    <a:pt x="575" y="283"/>
                  </a:lnTo>
                  <a:lnTo>
                    <a:pt x="529" y="283"/>
                  </a:lnTo>
                  <a:lnTo>
                    <a:pt x="489" y="283"/>
                  </a:lnTo>
                  <a:lnTo>
                    <a:pt x="451" y="283"/>
                  </a:lnTo>
                  <a:lnTo>
                    <a:pt x="419" y="281"/>
                  </a:lnTo>
                  <a:lnTo>
                    <a:pt x="391" y="281"/>
                  </a:lnTo>
                  <a:lnTo>
                    <a:pt x="369" y="281"/>
                  </a:lnTo>
                  <a:lnTo>
                    <a:pt x="348" y="281"/>
                  </a:lnTo>
                  <a:close/>
                  <a:moveTo>
                    <a:pt x="178" y="255"/>
                  </a:moveTo>
                  <a:lnTo>
                    <a:pt x="182" y="243"/>
                  </a:lnTo>
                  <a:lnTo>
                    <a:pt x="198" y="247"/>
                  </a:lnTo>
                  <a:lnTo>
                    <a:pt x="215" y="252"/>
                  </a:lnTo>
                  <a:lnTo>
                    <a:pt x="236" y="255"/>
                  </a:lnTo>
                  <a:lnTo>
                    <a:pt x="255" y="259"/>
                  </a:lnTo>
                  <a:lnTo>
                    <a:pt x="276" y="261"/>
                  </a:lnTo>
                  <a:lnTo>
                    <a:pt x="299" y="264"/>
                  </a:lnTo>
                  <a:lnTo>
                    <a:pt x="325" y="268"/>
                  </a:lnTo>
                  <a:lnTo>
                    <a:pt x="351" y="268"/>
                  </a:lnTo>
                  <a:lnTo>
                    <a:pt x="348" y="281"/>
                  </a:lnTo>
                  <a:lnTo>
                    <a:pt x="322" y="278"/>
                  </a:lnTo>
                  <a:lnTo>
                    <a:pt x="299" y="274"/>
                  </a:lnTo>
                  <a:lnTo>
                    <a:pt x="276" y="273"/>
                  </a:lnTo>
                  <a:lnTo>
                    <a:pt x="254" y="269"/>
                  </a:lnTo>
                  <a:lnTo>
                    <a:pt x="233" y="268"/>
                  </a:lnTo>
                  <a:lnTo>
                    <a:pt x="213" y="264"/>
                  </a:lnTo>
                  <a:lnTo>
                    <a:pt x="196" y="259"/>
                  </a:lnTo>
                  <a:lnTo>
                    <a:pt x="178" y="255"/>
                  </a:lnTo>
                  <a:close/>
                  <a:moveTo>
                    <a:pt x="75" y="208"/>
                  </a:moveTo>
                  <a:lnTo>
                    <a:pt x="84" y="199"/>
                  </a:lnTo>
                  <a:lnTo>
                    <a:pt x="93" y="206"/>
                  </a:lnTo>
                  <a:lnTo>
                    <a:pt x="102" y="212"/>
                  </a:lnTo>
                  <a:lnTo>
                    <a:pt x="112" y="217"/>
                  </a:lnTo>
                  <a:lnTo>
                    <a:pt x="126" y="224"/>
                  </a:lnTo>
                  <a:lnTo>
                    <a:pt x="138" y="229"/>
                  </a:lnTo>
                  <a:lnTo>
                    <a:pt x="152" y="234"/>
                  </a:lnTo>
                  <a:lnTo>
                    <a:pt x="166" y="238"/>
                  </a:lnTo>
                  <a:lnTo>
                    <a:pt x="182" y="243"/>
                  </a:lnTo>
                  <a:lnTo>
                    <a:pt x="178" y="255"/>
                  </a:lnTo>
                  <a:lnTo>
                    <a:pt x="161" y="250"/>
                  </a:lnTo>
                  <a:lnTo>
                    <a:pt x="147" y="247"/>
                  </a:lnTo>
                  <a:lnTo>
                    <a:pt x="133" y="241"/>
                  </a:lnTo>
                  <a:lnTo>
                    <a:pt x="121" y="234"/>
                  </a:lnTo>
                  <a:lnTo>
                    <a:pt x="107" y="229"/>
                  </a:lnTo>
                  <a:lnTo>
                    <a:pt x="95" y="224"/>
                  </a:lnTo>
                  <a:lnTo>
                    <a:pt x="84" y="215"/>
                  </a:lnTo>
                  <a:lnTo>
                    <a:pt x="75" y="208"/>
                  </a:lnTo>
                  <a:close/>
                  <a:moveTo>
                    <a:pt x="14" y="137"/>
                  </a:moveTo>
                  <a:lnTo>
                    <a:pt x="27" y="133"/>
                  </a:lnTo>
                  <a:lnTo>
                    <a:pt x="32" y="142"/>
                  </a:lnTo>
                  <a:lnTo>
                    <a:pt x="37" y="151"/>
                  </a:lnTo>
                  <a:lnTo>
                    <a:pt x="44" y="159"/>
                  </a:lnTo>
                  <a:lnTo>
                    <a:pt x="49" y="168"/>
                  </a:lnTo>
                  <a:lnTo>
                    <a:pt x="58" y="177"/>
                  </a:lnTo>
                  <a:lnTo>
                    <a:pt x="63" y="185"/>
                  </a:lnTo>
                  <a:lnTo>
                    <a:pt x="72" y="191"/>
                  </a:lnTo>
                  <a:lnTo>
                    <a:pt x="84" y="199"/>
                  </a:lnTo>
                  <a:lnTo>
                    <a:pt x="75" y="208"/>
                  </a:lnTo>
                  <a:lnTo>
                    <a:pt x="63" y="199"/>
                  </a:lnTo>
                  <a:lnTo>
                    <a:pt x="55" y="194"/>
                  </a:lnTo>
                  <a:lnTo>
                    <a:pt x="46" y="185"/>
                  </a:lnTo>
                  <a:lnTo>
                    <a:pt x="41" y="177"/>
                  </a:lnTo>
                  <a:lnTo>
                    <a:pt x="32" y="168"/>
                  </a:lnTo>
                  <a:lnTo>
                    <a:pt x="27" y="159"/>
                  </a:lnTo>
                  <a:lnTo>
                    <a:pt x="21" y="149"/>
                  </a:lnTo>
                  <a:lnTo>
                    <a:pt x="14" y="137"/>
                  </a:lnTo>
                  <a:close/>
                  <a:moveTo>
                    <a:pt x="0" y="44"/>
                  </a:moveTo>
                  <a:lnTo>
                    <a:pt x="13" y="44"/>
                  </a:lnTo>
                  <a:lnTo>
                    <a:pt x="13" y="58"/>
                  </a:lnTo>
                  <a:lnTo>
                    <a:pt x="14" y="72"/>
                  </a:lnTo>
                  <a:lnTo>
                    <a:pt x="14" y="84"/>
                  </a:lnTo>
                  <a:lnTo>
                    <a:pt x="14" y="96"/>
                  </a:lnTo>
                  <a:lnTo>
                    <a:pt x="18" y="107"/>
                  </a:lnTo>
                  <a:lnTo>
                    <a:pt x="21" y="116"/>
                  </a:lnTo>
                  <a:lnTo>
                    <a:pt x="23" y="124"/>
                  </a:lnTo>
                  <a:lnTo>
                    <a:pt x="27" y="133"/>
                  </a:lnTo>
                  <a:lnTo>
                    <a:pt x="14" y="137"/>
                  </a:lnTo>
                  <a:lnTo>
                    <a:pt x="13" y="131"/>
                  </a:lnTo>
                  <a:lnTo>
                    <a:pt x="9" y="119"/>
                  </a:lnTo>
                  <a:lnTo>
                    <a:pt x="6" y="110"/>
                  </a:lnTo>
                  <a:lnTo>
                    <a:pt x="4" y="98"/>
                  </a:lnTo>
                  <a:lnTo>
                    <a:pt x="0" y="88"/>
                  </a:lnTo>
                  <a:lnTo>
                    <a:pt x="0" y="72"/>
                  </a:lnTo>
                  <a:lnTo>
                    <a:pt x="0" y="58"/>
                  </a:lnTo>
                  <a:lnTo>
                    <a:pt x="0" y="44"/>
                  </a:lnTo>
                  <a:close/>
                  <a:moveTo>
                    <a:pt x="13" y="0"/>
                  </a:moveTo>
                  <a:lnTo>
                    <a:pt x="13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13" y="0"/>
                  </a:lnTo>
                  <a:close/>
                  <a:moveTo>
                    <a:pt x="1158" y="334"/>
                  </a:moveTo>
                  <a:lnTo>
                    <a:pt x="1167" y="344"/>
                  </a:lnTo>
                  <a:lnTo>
                    <a:pt x="1160" y="348"/>
                  </a:lnTo>
                  <a:lnTo>
                    <a:pt x="1154" y="353"/>
                  </a:lnTo>
                  <a:lnTo>
                    <a:pt x="1149" y="357"/>
                  </a:lnTo>
                  <a:lnTo>
                    <a:pt x="1142" y="362"/>
                  </a:lnTo>
                  <a:lnTo>
                    <a:pt x="1140" y="369"/>
                  </a:lnTo>
                  <a:lnTo>
                    <a:pt x="1135" y="374"/>
                  </a:lnTo>
                  <a:lnTo>
                    <a:pt x="1132" y="378"/>
                  </a:lnTo>
                  <a:lnTo>
                    <a:pt x="1128" y="383"/>
                  </a:lnTo>
                  <a:lnTo>
                    <a:pt x="1126" y="388"/>
                  </a:lnTo>
                  <a:lnTo>
                    <a:pt x="1123" y="393"/>
                  </a:lnTo>
                  <a:lnTo>
                    <a:pt x="1119" y="400"/>
                  </a:lnTo>
                  <a:lnTo>
                    <a:pt x="1119" y="405"/>
                  </a:lnTo>
                  <a:lnTo>
                    <a:pt x="1118" y="414"/>
                  </a:lnTo>
                  <a:lnTo>
                    <a:pt x="1118" y="419"/>
                  </a:lnTo>
                  <a:lnTo>
                    <a:pt x="1114" y="426"/>
                  </a:lnTo>
                  <a:lnTo>
                    <a:pt x="1114" y="432"/>
                  </a:lnTo>
                  <a:lnTo>
                    <a:pt x="1102" y="432"/>
                  </a:lnTo>
                  <a:lnTo>
                    <a:pt x="1102" y="426"/>
                  </a:lnTo>
                  <a:lnTo>
                    <a:pt x="1102" y="418"/>
                  </a:lnTo>
                  <a:lnTo>
                    <a:pt x="1105" y="411"/>
                  </a:lnTo>
                  <a:lnTo>
                    <a:pt x="1105" y="402"/>
                  </a:lnTo>
                  <a:lnTo>
                    <a:pt x="1109" y="397"/>
                  </a:lnTo>
                  <a:lnTo>
                    <a:pt x="1111" y="391"/>
                  </a:lnTo>
                  <a:lnTo>
                    <a:pt x="1114" y="384"/>
                  </a:lnTo>
                  <a:lnTo>
                    <a:pt x="1118" y="378"/>
                  </a:lnTo>
                  <a:lnTo>
                    <a:pt x="1119" y="371"/>
                  </a:lnTo>
                  <a:lnTo>
                    <a:pt x="1126" y="365"/>
                  </a:lnTo>
                  <a:lnTo>
                    <a:pt x="1128" y="360"/>
                  </a:lnTo>
                  <a:lnTo>
                    <a:pt x="1135" y="353"/>
                  </a:lnTo>
                  <a:lnTo>
                    <a:pt x="1140" y="351"/>
                  </a:lnTo>
                  <a:lnTo>
                    <a:pt x="1146" y="344"/>
                  </a:lnTo>
                  <a:lnTo>
                    <a:pt x="1151" y="339"/>
                  </a:lnTo>
                  <a:lnTo>
                    <a:pt x="1158" y="334"/>
                  </a:lnTo>
                  <a:close/>
                  <a:moveTo>
                    <a:pt x="1296" y="283"/>
                  </a:moveTo>
                  <a:lnTo>
                    <a:pt x="1297" y="295"/>
                  </a:lnTo>
                  <a:lnTo>
                    <a:pt x="1278" y="301"/>
                  </a:lnTo>
                  <a:lnTo>
                    <a:pt x="1257" y="304"/>
                  </a:lnTo>
                  <a:lnTo>
                    <a:pt x="1249" y="308"/>
                  </a:lnTo>
                  <a:lnTo>
                    <a:pt x="1240" y="309"/>
                  </a:lnTo>
                  <a:lnTo>
                    <a:pt x="1231" y="313"/>
                  </a:lnTo>
                  <a:lnTo>
                    <a:pt x="1224" y="316"/>
                  </a:lnTo>
                  <a:lnTo>
                    <a:pt x="1215" y="318"/>
                  </a:lnTo>
                  <a:lnTo>
                    <a:pt x="1207" y="322"/>
                  </a:lnTo>
                  <a:lnTo>
                    <a:pt x="1198" y="325"/>
                  </a:lnTo>
                  <a:lnTo>
                    <a:pt x="1191" y="327"/>
                  </a:lnTo>
                  <a:lnTo>
                    <a:pt x="1182" y="330"/>
                  </a:lnTo>
                  <a:lnTo>
                    <a:pt x="1177" y="336"/>
                  </a:lnTo>
                  <a:lnTo>
                    <a:pt x="1172" y="339"/>
                  </a:lnTo>
                  <a:lnTo>
                    <a:pt x="1167" y="344"/>
                  </a:lnTo>
                  <a:lnTo>
                    <a:pt x="1158" y="334"/>
                  </a:lnTo>
                  <a:lnTo>
                    <a:pt x="1163" y="330"/>
                  </a:lnTo>
                  <a:lnTo>
                    <a:pt x="1172" y="325"/>
                  </a:lnTo>
                  <a:lnTo>
                    <a:pt x="1177" y="322"/>
                  </a:lnTo>
                  <a:lnTo>
                    <a:pt x="1186" y="318"/>
                  </a:lnTo>
                  <a:lnTo>
                    <a:pt x="1191" y="313"/>
                  </a:lnTo>
                  <a:lnTo>
                    <a:pt x="1200" y="309"/>
                  </a:lnTo>
                  <a:lnTo>
                    <a:pt x="1208" y="308"/>
                  </a:lnTo>
                  <a:lnTo>
                    <a:pt x="1217" y="304"/>
                  </a:lnTo>
                  <a:lnTo>
                    <a:pt x="1226" y="301"/>
                  </a:lnTo>
                  <a:lnTo>
                    <a:pt x="1235" y="299"/>
                  </a:lnTo>
                  <a:lnTo>
                    <a:pt x="1247" y="295"/>
                  </a:lnTo>
                  <a:lnTo>
                    <a:pt x="1256" y="292"/>
                  </a:lnTo>
                  <a:lnTo>
                    <a:pt x="1275" y="290"/>
                  </a:lnTo>
                  <a:lnTo>
                    <a:pt x="1296" y="283"/>
                  </a:lnTo>
                  <a:close/>
                  <a:moveTo>
                    <a:pt x="1591" y="273"/>
                  </a:moveTo>
                  <a:lnTo>
                    <a:pt x="1591" y="283"/>
                  </a:lnTo>
                  <a:lnTo>
                    <a:pt x="1542" y="283"/>
                  </a:lnTo>
                  <a:lnTo>
                    <a:pt x="1496" y="287"/>
                  </a:lnTo>
                  <a:lnTo>
                    <a:pt x="1453" y="287"/>
                  </a:lnTo>
                  <a:lnTo>
                    <a:pt x="1413" y="287"/>
                  </a:lnTo>
                  <a:lnTo>
                    <a:pt x="1378" y="290"/>
                  </a:lnTo>
                  <a:lnTo>
                    <a:pt x="1346" y="292"/>
                  </a:lnTo>
                  <a:lnTo>
                    <a:pt x="1320" y="295"/>
                  </a:lnTo>
                  <a:lnTo>
                    <a:pt x="1297" y="295"/>
                  </a:lnTo>
                  <a:lnTo>
                    <a:pt x="1296" y="283"/>
                  </a:lnTo>
                  <a:lnTo>
                    <a:pt x="1318" y="281"/>
                  </a:lnTo>
                  <a:lnTo>
                    <a:pt x="1346" y="281"/>
                  </a:lnTo>
                  <a:lnTo>
                    <a:pt x="1378" y="278"/>
                  </a:lnTo>
                  <a:lnTo>
                    <a:pt x="1413" y="274"/>
                  </a:lnTo>
                  <a:lnTo>
                    <a:pt x="1453" y="274"/>
                  </a:lnTo>
                  <a:lnTo>
                    <a:pt x="1496" y="273"/>
                  </a:lnTo>
                  <a:lnTo>
                    <a:pt x="1542" y="273"/>
                  </a:lnTo>
                  <a:lnTo>
                    <a:pt x="1591" y="273"/>
                  </a:lnTo>
                  <a:close/>
                  <a:moveTo>
                    <a:pt x="1867" y="268"/>
                  </a:moveTo>
                  <a:lnTo>
                    <a:pt x="1868" y="281"/>
                  </a:lnTo>
                  <a:lnTo>
                    <a:pt x="1849" y="281"/>
                  </a:lnTo>
                  <a:lnTo>
                    <a:pt x="1826" y="281"/>
                  </a:lnTo>
                  <a:lnTo>
                    <a:pt x="1797" y="281"/>
                  </a:lnTo>
                  <a:lnTo>
                    <a:pt x="1765" y="283"/>
                  </a:lnTo>
                  <a:lnTo>
                    <a:pt x="1729" y="283"/>
                  </a:lnTo>
                  <a:lnTo>
                    <a:pt x="1689" y="283"/>
                  </a:lnTo>
                  <a:lnTo>
                    <a:pt x="1643" y="283"/>
                  </a:lnTo>
                  <a:lnTo>
                    <a:pt x="1591" y="283"/>
                  </a:lnTo>
                  <a:lnTo>
                    <a:pt x="1591" y="273"/>
                  </a:lnTo>
                  <a:lnTo>
                    <a:pt x="1643" y="273"/>
                  </a:lnTo>
                  <a:lnTo>
                    <a:pt x="1689" y="273"/>
                  </a:lnTo>
                  <a:lnTo>
                    <a:pt x="1729" y="273"/>
                  </a:lnTo>
                  <a:lnTo>
                    <a:pt x="1765" y="273"/>
                  </a:lnTo>
                  <a:lnTo>
                    <a:pt x="1797" y="269"/>
                  </a:lnTo>
                  <a:lnTo>
                    <a:pt x="1826" y="269"/>
                  </a:lnTo>
                  <a:lnTo>
                    <a:pt x="1849" y="269"/>
                  </a:lnTo>
                  <a:lnTo>
                    <a:pt x="1867" y="268"/>
                  </a:lnTo>
                  <a:close/>
                  <a:moveTo>
                    <a:pt x="2036" y="243"/>
                  </a:moveTo>
                  <a:lnTo>
                    <a:pt x="2038" y="255"/>
                  </a:lnTo>
                  <a:lnTo>
                    <a:pt x="2022" y="259"/>
                  </a:lnTo>
                  <a:lnTo>
                    <a:pt x="2005" y="264"/>
                  </a:lnTo>
                  <a:lnTo>
                    <a:pt x="1984" y="268"/>
                  </a:lnTo>
                  <a:lnTo>
                    <a:pt x="1964" y="269"/>
                  </a:lnTo>
                  <a:lnTo>
                    <a:pt x="1942" y="273"/>
                  </a:lnTo>
                  <a:lnTo>
                    <a:pt x="1917" y="274"/>
                  </a:lnTo>
                  <a:lnTo>
                    <a:pt x="1895" y="278"/>
                  </a:lnTo>
                  <a:lnTo>
                    <a:pt x="1868" y="281"/>
                  </a:lnTo>
                  <a:lnTo>
                    <a:pt x="1867" y="268"/>
                  </a:lnTo>
                  <a:lnTo>
                    <a:pt x="1893" y="268"/>
                  </a:lnTo>
                  <a:lnTo>
                    <a:pt x="1917" y="264"/>
                  </a:lnTo>
                  <a:lnTo>
                    <a:pt x="1942" y="261"/>
                  </a:lnTo>
                  <a:lnTo>
                    <a:pt x="1961" y="259"/>
                  </a:lnTo>
                  <a:lnTo>
                    <a:pt x="1982" y="255"/>
                  </a:lnTo>
                  <a:lnTo>
                    <a:pt x="2001" y="252"/>
                  </a:lnTo>
                  <a:lnTo>
                    <a:pt x="2018" y="247"/>
                  </a:lnTo>
                  <a:lnTo>
                    <a:pt x="2036" y="243"/>
                  </a:lnTo>
                  <a:close/>
                  <a:moveTo>
                    <a:pt x="2134" y="199"/>
                  </a:moveTo>
                  <a:lnTo>
                    <a:pt x="2142" y="208"/>
                  </a:lnTo>
                  <a:lnTo>
                    <a:pt x="2134" y="215"/>
                  </a:lnTo>
                  <a:lnTo>
                    <a:pt x="2121" y="224"/>
                  </a:lnTo>
                  <a:lnTo>
                    <a:pt x="2111" y="229"/>
                  </a:lnTo>
                  <a:lnTo>
                    <a:pt x="2095" y="234"/>
                  </a:lnTo>
                  <a:lnTo>
                    <a:pt x="2085" y="241"/>
                  </a:lnTo>
                  <a:lnTo>
                    <a:pt x="2071" y="247"/>
                  </a:lnTo>
                  <a:lnTo>
                    <a:pt x="2055" y="250"/>
                  </a:lnTo>
                  <a:lnTo>
                    <a:pt x="2038" y="255"/>
                  </a:lnTo>
                  <a:lnTo>
                    <a:pt x="2036" y="243"/>
                  </a:lnTo>
                  <a:lnTo>
                    <a:pt x="2050" y="238"/>
                  </a:lnTo>
                  <a:lnTo>
                    <a:pt x="2064" y="234"/>
                  </a:lnTo>
                  <a:lnTo>
                    <a:pt x="2078" y="229"/>
                  </a:lnTo>
                  <a:lnTo>
                    <a:pt x="2090" y="224"/>
                  </a:lnTo>
                  <a:lnTo>
                    <a:pt x="2104" y="217"/>
                  </a:lnTo>
                  <a:lnTo>
                    <a:pt x="2116" y="212"/>
                  </a:lnTo>
                  <a:lnTo>
                    <a:pt x="2125" y="206"/>
                  </a:lnTo>
                  <a:lnTo>
                    <a:pt x="2134" y="199"/>
                  </a:lnTo>
                  <a:close/>
                  <a:moveTo>
                    <a:pt x="2191" y="133"/>
                  </a:moveTo>
                  <a:lnTo>
                    <a:pt x="2202" y="137"/>
                  </a:lnTo>
                  <a:lnTo>
                    <a:pt x="2197" y="149"/>
                  </a:lnTo>
                  <a:lnTo>
                    <a:pt x="2191" y="159"/>
                  </a:lnTo>
                  <a:lnTo>
                    <a:pt x="2184" y="168"/>
                  </a:lnTo>
                  <a:lnTo>
                    <a:pt x="2176" y="177"/>
                  </a:lnTo>
                  <a:lnTo>
                    <a:pt x="2170" y="185"/>
                  </a:lnTo>
                  <a:lnTo>
                    <a:pt x="2162" y="194"/>
                  </a:lnTo>
                  <a:lnTo>
                    <a:pt x="2153" y="199"/>
                  </a:lnTo>
                  <a:lnTo>
                    <a:pt x="2142" y="208"/>
                  </a:lnTo>
                  <a:lnTo>
                    <a:pt x="2134" y="199"/>
                  </a:lnTo>
                  <a:lnTo>
                    <a:pt x="2144" y="191"/>
                  </a:lnTo>
                  <a:lnTo>
                    <a:pt x="2153" y="185"/>
                  </a:lnTo>
                  <a:lnTo>
                    <a:pt x="2160" y="177"/>
                  </a:lnTo>
                  <a:lnTo>
                    <a:pt x="2167" y="168"/>
                  </a:lnTo>
                  <a:lnTo>
                    <a:pt x="2174" y="159"/>
                  </a:lnTo>
                  <a:lnTo>
                    <a:pt x="2179" y="151"/>
                  </a:lnTo>
                  <a:lnTo>
                    <a:pt x="2184" y="142"/>
                  </a:lnTo>
                  <a:lnTo>
                    <a:pt x="2191" y="133"/>
                  </a:lnTo>
                  <a:close/>
                  <a:moveTo>
                    <a:pt x="2205" y="44"/>
                  </a:moveTo>
                  <a:lnTo>
                    <a:pt x="2216" y="44"/>
                  </a:lnTo>
                  <a:lnTo>
                    <a:pt x="2216" y="58"/>
                  </a:lnTo>
                  <a:lnTo>
                    <a:pt x="2216" y="72"/>
                  </a:lnTo>
                  <a:lnTo>
                    <a:pt x="2216" y="88"/>
                  </a:lnTo>
                  <a:lnTo>
                    <a:pt x="2214" y="98"/>
                  </a:lnTo>
                  <a:lnTo>
                    <a:pt x="2211" y="110"/>
                  </a:lnTo>
                  <a:lnTo>
                    <a:pt x="2207" y="119"/>
                  </a:lnTo>
                  <a:lnTo>
                    <a:pt x="2205" y="131"/>
                  </a:lnTo>
                  <a:lnTo>
                    <a:pt x="2202" y="137"/>
                  </a:lnTo>
                  <a:lnTo>
                    <a:pt x="2191" y="133"/>
                  </a:lnTo>
                  <a:lnTo>
                    <a:pt x="2193" y="124"/>
                  </a:lnTo>
                  <a:lnTo>
                    <a:pt x="2197" y="116"/>
                  </a:lnTo>
                  <a:lnTo>
                    <a:pt x="2200" y="107"/>
                  </a:lnTo>
                  <a:lnTo>
                    <a:pt x="2202" y="96"/>
                  </a:lnTo>
                  <a:lnTo>
                    <a:pt x="2202" y="84"/>
                  </a:lnTo>
                  <a:lnTo>
                    <a:pt x="2202" y="72"/>
                  </a:lnTo>
                  <a:lnTo>
                    <a:pt x="2205" y="58"/>
                  </a:lnTo>
                  <a:lnTo>
                    <a:pt x="2205" y="44"/>
                  </a:lnTo>
                  <a:close/>
                  <a:moveTo>
                    <a:pt x="2216" y="0"/>
                  </a:moveTo>
                  <a:lnTo>
                    <a:pt x="2216" y="44"/>
                  </a:lnTo>
                  <a:lnTo>
                    <a:pt x="2205" y="44"/>
                  </a:lnTo>
                  <a:lnTo>
                    <a:pt x="2205" y="0"/>
                  </a:lnTo>
                  <a:lnTo>
                    <a:pt x="221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251" name="Freeform 252"/>
            <p:cNvSpPr>
              <a:spLocks noEditPoints="1"/>
            </p:cNvSpPr>
            <p:nvPr/>
          </p:nvSpPr>
          <p:spPr bwMode="auto">
            <a:xfrm>
              <a:off x="5385" y="2428"/>
              <a:ext cx="1" cy="374"/>
            </a:xfrm>
            <a:custGeom>
              <a:avLst/>
              <a:gdLst>
                <a:gd name="T0" fmla="*/ 0 w 4"/>
                <a:gd name="T1" fmla="*/ 1 h 747"/>
                <a:gd name="T2" fmla="*/ 0 w 4"/>
                <a:gd name="T3" fmla="*/ 0 h 747"/>
                <a:gd name="T4" fmla="*/ 0 w 4"/>
                <a:gd name="T5" fmla="*/ 1 h 747"/>
                <a:gd name="T6" fmla="*/ 0 w 4"/>
                <a:gd name="T7" fmla="*/ 1 h 747"/>
                <a:gd name="T8" fmla="*/ 0 w 4"/>
                <a:gd name="T9" fmla="*/ 1 h 747"/>
                <a:gd name="T10" fmla="*/ 0 w 4"/>
                <a:gd name="T11" fmla="*/ 2 h 747"/>
                <a:gd name="T12" fmla="*/ 0 w 4"/>
                <a:gd name="T13" fmla="*/ 1 h 747"/>
                <a:gd name="T14" fmla="*/ 0 w 4"/>
                <a:gd name="T15" fmla="*/ 2 h 747"/>
                <a:gd name="T16" fmla="*/ 0 w 4"/>
                <a:gd name="T17" fmla="*/ 2 h 747"/>
                <a:gd name="T18" fmla="*/ 0 w 4"/>
                <a:gd name="T19" fmla="*/ 2 h 747"/>
                <a:gd name="T20" fmla="*/ 0 w 4"/>
                <a:gd name="T21" fmla="*/ 3 h 747"/>
                <a:gd name="T22" fmla="*/ 0 w 4"/>
                <a:gd name="T23" fmla="*/ 3 h 747"/>
                <a:gd name="T24" fmla="*/ 0 w 4"/>
                <a:gd name="T25" fmla="*/ 3 h 747"/>
                <a:gd name="T26" fmla="*/ 0 w 4"/>
                <a:gd name="T27" fmla="*/ 3 h 747"/>
                <a:gd name="T28" fmla="*/ 0 w 4"/>
                <a:gd name="T29" fmla="*/ 3 h 747"/>
                <a:gd name="T30" fmla="*/ 0 w 4"/>
                <a:gd name="T31" fmla="*/ 4 h 747"/>
                <a:gd name="T32" fmla="*/ 0 w 4"/>
                <a:gd name="T33" fmla="*/ 4 h 747"/>
                <a:gd name="T34" fmla="*/ 0 w 4"/>
                <a:gd name="T35" fmla="*/ 4 h 747"/>
                <a:gd name="T36" fmla="*/ 0 w 4"/>
                <a:gd name="T37" fmla="*/ 4 h 747"/>
                <a:gd name="T38" fmla="*/ 0 w 4"/>
                <a:gd name="T39" fmla="*/ 4 h 747"/>
                <a:gd name="T40" fmla="*/ 0 w 4"/>
                <a:gd name="T41" fmla="*/ 5 h 747"/>
                <a:gd name="T42" fmla="*/ 0 w 4"/>
                <a:gd name="T43" fmla="*/ 5 h 747"/>
                <a:gd name="T44" fmla="*/ 0 w 4"/>
                <a:gd name="T45" fmla="*/ 5 h 747"/>
                <a:gd name="T46" fmla="*/ 0 w 4"/>
                <a:gd name="T47" fmla="*/ 5 h 747"/>
                <a:gd name="T48" fmla="*/ 0 w 4"/>
                <a:gd name="T49" fmla="*/ 5 h 747"/>
                <a:gd name="T50" fmla="*/ 0 w 4"/>
                <a:gd name="T51" fmla="*/ 6 h 747"/>
                <a:gd name="T52" fmla="*/ 0 w 4"/>
                <a:gd name="T53" fmla="*/ 6 h 747"/>
                <a:gd name="T54" fmla="*/ 0 w 4"/>
                <a:gd name="T55" fmla="*/ 6 h 747"/>
                <a:gd name="T56" fmla="*/ 0 w 4"/>
                <a:gd name="T57" fmla="*/ 6 h 747"/>
                <a:gd name="T58" fmla="*/ 0 w 4"/>
                <a:gd name="T59" fmla="*/ 6 h 747"/>
                <a:gd name="T60" fmla="*/ 0 w 4"/>
                <a:gd name="T61" fmla="*/ 7 h 747"/>
                <a:gd name="T62" fmla="*/ 0 w 4"/>
                <a:gd name="T63" fmla="*/ 7 h 747"/>
                <a:gd name="T64" fmla="*/ 0 w 4"/>
                <a:gd name="T65" fmla="*/ 7 h 747"/>
                <a:gd name="T66" fmla="*/ 0 w 4"/>
                <a:gd name="T67" fmla="*/ 7 h 747"/>
                <a:gd name="T68" fmla="*/ 0 w 4"/>
                <a:gd name="T69" fmla="*/ 7 h 747"/>
                <a:gd name="T70" fmla="*/ 0 w 4"/>
                <a:gd name="T71" fmla="*/ 8 h 747"/>
                <a:gd name="T72" fmla="*/ 0 w 4"/>
                <a:gd name="T73" fmla="*/ 8 h 747"/>
                <a:gd name="T74" fmla="*/ 0 w 4"/>
                <a:gd name="T75" fmla="*/ 9 h 747"/>
                <a:gd name="T76" fmla="*/ 0 w 4"/>
                <a:gd name="T77" fmla="*/ 8 h 747"/>
                <a:gd name="T78" fmla="*/ 0 w 4"/>
                <a:gd name="T79" fmla="*/ 9 h 747"/>
                <a:gd name="T80" fmla="*/ 0 w 4"/>
                <a:gd name="T81" fmla="*/ 9 h 747"/>
                <a:gd name="T82" fmla="*/ 0 w 4"/>
                <a:gd name="T83" fmla="*/ 9 h 747"/>
                <a:gd name="T84" fmla="*/ 0 w 4"/>
                <a:gd name="T85" fmla="*/ 10 h 747"/>
                <a:gd name="T86" fmla="*/ 0 w 4"/>
                <a:gd name="T87" fmla="*/ 9 h 747"/>
                <a:gd name="T88" fmla="*/ 0 w 4"/>
                <a:gd name="T89" fmla="*/ 10 h 747"/>
                <a:gd name="T90" fmla="*/ 0 w 4"/>
                <a:gd name="T91" fmla="*/ 10 h 747"/>
                <a:gd name="T92" fmla="*/ 0 w 4"/>
                <a:gd name="T93" fmla="*/ 10 h 747"/>
                <a:gd name="T94" fmla="*/ 0 w 4"/>
                <a:gd name="T95" fmla="*/ 11 h 747"/>
                <a:gd name="T96" fmla="*/ 0 w 4"/>
                <a:gd name="T97" fmla="*/ 10 h 747"/>
                <a:gd name="T98" fmla="*/ 0 w 4"/>
                <a:gd name="T99" fmla="*/ 11 h 747"/>
                <a:gd name="T100" fmla="*/ 0 w 4"/>
                <a:gd name="T101" fmla="*/ 11 h 747"/>
                <a:gd name="T102" fmla="*/ 0 w 4"/>
                <a:gd name="T103" fmla="*/ 11 h 747"/>
                <a:gd name="T104" fmla="*/ 0 w 4"/>
                <a:gd name="T105" fmla="*/ 12 h 747"/>
                <a:gd name="T106" fmla="*/ 0 w 4"/>
                <a:gd name="T107" fmla="*/ 11 h 747"/>
                <a:gd name="T108" fmla="*/ 0 w 4"/>
                <a:gd name="T109" fmla="*/ 12 h 747"/>
                <a:gd name="T110" fmla="*/ 0 w 4"/>
                <a:gd name="T111" fmla="*/ 12 h 747"/>
                <a:gd name="T112" fmla="*/ 0 w 4"/>
                <a:gd name="T113" fmla="*/ 12 h 74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4" h="747">
                  <a:moveTo>
                    <a:pt x="4" y="19"/>
                  </a:moveTo>
                  <a:lnTo>
                    <a:pt x="0" y="19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19"/>
                  </a:lnTo>
                  <a:close/>
                  <a:moveTo>
                    <a:pt x="4" y="52"/>
                  </a:moveTo>
                  <a:lnTo>
                    <a:pt x="0" y="52"/>
                  </a:lnTo>
                  <a:lnTo>
                    <a:pt x="0" y="31"/>
                  </a:lnTo>
                  <a:lnTo>
                    <a:pt x="4" y="31"/>
                  </a:lnTo>
                  <a:lnTo>
                    <a:pt x="4" y="52"/>
                  </a:lnTo>
                  <a:close/>
                  <a:moveTo>
                    <a:pt x="4" y="85"/>
                  </a:moveTo>
                  <a:lnTo>
                    <a:pt x="0" y="85"/>
                  </a:lnTo>
                  <a:lnTo>
                    <a:pt x="0" y="64"/>
                  </a:lnTo>
                  <a:lnTo>
                    <a:pt x="4" y="64"/>
                  </a:lnTo>
                  <a:lnTo>
                    <a:pt x="4" y="85"/>
                  </a:lnTo>
                  <a:close/>
                  <a:moveTo>
                    <a:pt x="4" y="118"/>
                  </a:moveTo>
                  <a:lnTo>
                    <a:pt x="0" y="118"/>
                  </a:lnTo>
                  <a:lnTo>
                    <a:pt x="0" y="98"/>
                  </a:lnTo>
                  <a:lnTo>
                    <a:pt x="4" y="98"/>
                  </a:lnTo>
                  <a:lnTo>
                    <a:pt x="4" y="118"/>
                  </a:lnTo>
                  <a:close/>
                  <a:moveTo>
                    <a:pt x="4" y="152"/>
                  </a:moveTo>
                  <a:lnTo>
                    <a:pt x="0" y="152"/>
                  </a:lnTo>
                  <a:lnTo>
                    <a:pt x="0" y="131"/>
                  </a:lnTo>
                  <a:lnTo>
                    <a:pt x="4" y="131"/>
                  </a:lnTo>
                  <a:lnTo>
                    <a:pt x="4" y="152"/>
                  </a:lnTo>
                  <a:close/>
                  <a:moveTo>
                    <a:pt x="4" y="185"/>
                  </a:moveTo>
                  <a:lnTo>
                    <a:pt x="0" y="185"/>
                  </a:lnTo>
                  <a:lnTo>
                    <a:pt x="0" y="164"/>
                  </a:lnTo>
                  <a:lnTo>
                    <a:pt x="4" y="164"/>
                  </a:lnTo>
                  <a:lnTo>
                    <a:pt x="4" y="185"/>
                  </a:lnTo>
                  <a:close/>
                  <a:moveTo>
                    <a:pt x="4" y="218"/>
                  </a:moveTo>
                  <a:lnTo>
                    <a:pt x="0" y="218"/>
                  </a:lnTo>
                  <a:lnTo>
                    <a:pt x="0" y="197"/>
                  </a:lnTo>
                  <a:lnTo>
                    <a:pt x="4" y="197"/>
                  </a:lnTo>
                  <a:lnTo>
                    <a:pt x="4" y="218"/>
                  </a:lnTo>
                  <a:close/>
                  <a:moveTo>
                    <a:pt x="4" y="251"/>
                  </a:moveTo>
                  <a:lnTo>
                    <a:pt x="0" y="251"/>
                  </a:lnTo>
                  <a:lnTo>
                    <a:pt x="0" y="230"/>
                  </a:lnTo>
                  <a:lnTo>
                    <a:pt x="4" y="230"/>
                  </a:lnTo>
                  <a:lnTo>
                    <a:pt x="4" y="251"/>
                  </a:lnTo>
                  <a:close/>
                  <a:moveTo>
                    <a:pt x="4" y="284"/>
                  </a:moveTo>
                  <a:lnTo>
                    <a:pt x="0" y="284"/>
                  </a:lnTo>
                  <a:lnTo>
                    <a:pt x="0" y="263"/>
                  </a:lnTo>
                  <a:lnTo>
                    <a:pt x="4" y="263"/>
                  </a:lnTo>
                  <a:lnTo>
                    <a:pt x="4" y="284"/>
                  </a:lnTo>
                  <a:close/>
                  <a:moveTo>
                    <a:pt x="4" y="317"/>
                  </a:moveTo>
                  <a:lnTo>
                    <a:pt x="0" y="317"/>
                  </a:lnTo>
                  <a:lnTo>
                    <a:pt x="0" y="297"/>
                  </a:lnTo>
                  <a:lnTo>
                    <a:pt x="4" y="297"/>
                  </a:lnTo>
                  <a:lnTo>
                    <a:pt x="4" y="317"/>
                  </a:lnTo>
                  <a:close/>
                  <a:moveTo>
                    <a:pt x="4" y="351"/>
                  </a:moveTo>
                  <a:lnTo>
                    <a:pt x="0" y="351"/>
                  </a:lnTo>
                  <a:lnTo>
                    <a:pt x="0" y="330"/>
                  </a:lnTo>
                  <a:lnTo>
                    <a:pt x="4" y="330"/>
                  </a:lnTo>
                  <a:lnTo>
                    <a:pt x="4" y="351"/>
                  </a:lnTo>
                  <a:close/>
                  <a:moveTo>
                    <a:pt x="4" y="384"/>
                  </a:moveTo>
                  <a:lnTo>
                    <a:pt x="0" y="384"/>
                  </a:lnTo>
                  <a:lnTo>
                    <a:pt x="0" y="363"/>
                  </a:lnTo>
                  <a:lnTo>
                    <a:pt x="4" y="363"/>
                  </a:lnTo>
                  <a:lnTo>
                    <a:pt x="4" y="384"/>
                  </a:lnTo>
                  <a:close/>
                  <a:moveTo>
                    <a:pt x="4" y="415"/>
                  </a:moveTo>
                  <a:lnTo>
                    <a:pt x="0" y="415"/>
                  </a:lnTo>
                  <a:lnTo>
                    <a:pt x="0" y="396"/>
                  </a:lnTo>
                  <a:lnTo>
                    <a:pt x="4" y="396"/>
                  </a:lnTo>
                  <a:lnTo>
                    <a:pt x="4" y="415"/>
                  </a:lnTo>
                  <a:close/>
                  <a:moveTo>
                    <a:pt x="4" y="448"/>
                  </a:moveTo>
                  <a:lnTo>
                    <a:pt x="0" y="448"/>
                  </a:lnTo>
                  <a:lnTo>
                    <a:pt x="0" y="429"/>
                  </a:lnTo>
                  <a:lnTo>
                    <a:pt x="4" y="429"/>
                  </a:lnTo>
                  <a:lnTo>
                    <a:pt x="4" y="448"/>
                  </a:lnTo>
                  <a:close/>
                  <a:moveTo>
                    <a:pt x="4" y="482"/>
                  </a:moveTo>
                  <a:lnTo>
                    <a:pt x="0" y="482"/>
                  </a:lnTo>
                  <a:lnTo>
                    <a:pt x="0" y="461"/>
                  </a:lnTo>
                  <a:lnTo>
                    <a:pt x="4" y="461"/>
                  </a:lnTo>
                  <a:lnTo>
                    <a:pt x="4" y="482"/>
                  </a:lnTo>
                  <a:close/>
                  <a:moveTo>
                    <a:pt x="4" y="515"/>
                  </a:moveTo>
                  <a:lnTo>
                    <a:pt x="0" y="515"/>
                  </a:lnTo>
                  <a:lnTo>
                    <a:pt x="0" y="494"/>
                  </a:lnTo>
                  <a:lnTo>
                    <a:pt x="4" y="494"/>
                  </a:lnTo>
                  <a:lnTo>
                    <a:pt x="4" y="515"/>
                  </a:lnTo>
                  <a:close/>
                  <a:moveTo>
                    <a:pt x="4" y="548"/>
                  </a:moveTo>
                  <a:lnTo>
                    <a:pt x="0" y="548"/>
                  </a:lnTo>
                  <a:lnTo>
                    <a:pt x="0" y="527"/>
                  </a:lnTo>
                  <a:lnTo>
                    <a:pt x="4" y="527"/>
                  </a:lnTo>
                  <a:lnTo>
                    <a:pt x="4" y="548"/>
                  </a:lnTo>
                  <a:close/>
                  <a:moveTo>
                    <a:pt x="4" y="581"/>
                  </a:moveTo>
                  <a:lnTo>
                    <a:pt x="0" y="581"/>
                  </a:lnTo>
                  <a:lnTo>
                    <a:pt x="0" y="560"/>
                  </a:lnTo>
                  <a:lnTo>
                    <a:pt x="4" y="560"/>
                  </a:lnTo>
                  <a:lnTo>
                    <a:pt x="4" y="581"/>
                  </a:lnTo>
                  <a:close/>
                  <a:moveTo>
                    <a:pt x="4" y="614"/>
                  </a:moveTo>
                  <a:lnTo>
                    <a:pt x="0" y="614"/>
                  </a:lnTo>
                  <a:lnTo>
                    <a:pt x="0" y="593"/>
                  </a:lnTo>
                  <a:lnTo>
                    <a:pt x="4" y="593"/>
                  </a:lnTo>
                  <a:lnTo>
                    <a:pt x="4" y="614"/>
                  </a:lnTo>
                  <a:close/>
                  <a:moveTo>
                    <a:pt x="4" y="647"/>
                  </a:moveTo>
                  <a:lnTo>
                    <a:pt x="0" y="647"/>
                  </a:lnTo>
                  <a:lnTo>
                    <a:pt x="0" y="627"/>
                  </a:lnTo>
                  <a:lnTo>
                    <a:pt x="4" y="627"/>
                  </a:lnTo>
                  <a:lnTo>
                    <a:pt x="4" y="647"/>
                  </a:lnTo>
                  <a:close/>
                  <a:moveTo>
                    <a:pt x="4" y="681"/>
                  </a:moveTo>
                  <a:lnTo>
                    <a:pt x="0" y="681"/>
                  </a:lnTo>
                  <a:lnTo>
                    <a:pt x="0" y="660"/>
                  </a:lnTo>
                  <a:lnTo>
                    <a:pt x="4" y="660"/>
                  </a:lnTo>
                  <a:lnTo>
                    <a:pt x="4" y="681"/>
                  </a:lnTo>
                  <a:close/>
                  <a:moveTo>
                    <a:pt x="4" y="714"/>
                  </a:moveTo>
                  <a:lnTo>
                    <a:pt x="0" y="714"/>
                  </a:lnTo>
                  <a:lnTo>
                    <a:pt x="0" y="693"/>
                  </a:lnTo>
                  <a:lnTo>
                    <a:pt x="4" y="693"/>
                  </a:lnTo>
                  <a:lnTo>
                    <a:pt x="4" y="714"/>
                  </a:lnTo>
                  <a:close/>
                  <a:moveTo>
                    <a:pt x="4" y="747"/>
                  </a:moveTo>
                  <a:lnTo>
                    <a:pt x="0" y="747"/>
                  </a:lnTo>
                  <a:lnTo>
                    <a:pt x="0" y="726"/>
                  </a:lnTo>
                  <a:lnTo>
                    <a:pt x="4" y="726"/>
                  </a:lnTo>
                  <a:lnTo>
                    <a:pt x="4" y="74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252" name="Rectangle 253"/>
            <p:cNvSpPr>
              <a:spLocks noChangeArrowheads="1"/>
            </p:cNvSpPr>
            <p:nvPr/>
          </p:nvSpPr>
          <p:spPr bwMode="auto">
            <a:xfrm>
              <a:off x="4109" y="2726"/>
              <a:ext cx="35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200" b="1">
                  <a:solidFill>
                    <a:srgbClr val="00FFFF"/>
                  </a:solidFill>
                </a:rPr>
                <a:t>1</a:t>
              </a:r>
              <a:endParaRPr lang="de-DE" sz="2400">
                <a:latin typeface="Arial Black" pitchFamily="34" charset="0"/>
              </a:endParaRPr>
            </a:p>
          </p:txBody>
        </p:sp>
        <p:sp>
          <p:nvSpPr>
            <p:cNvPr id="5253" name="Rectangle 254"/>
            <p:cNvSpPr>
              <a:spLocks noChangeArrowheads="1"/>
            </p:cNvSpPr>
            <p:nvPr/>
          </p:nvSpPr>
          <p:spPr bwMode="auto">
            <a:xfrm>
              <a:off x="4384" y="2726"/>
              <a:ext cx="35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200" b="1">
                  <a:solidFill>
                    <a:srgbClr val="00FFFF"/>
                  </a:solidFill>
                </a:rPr>
                <a:t>2</a:t>
              </a:r>
              <a:endParaRPr lang="de-DE" sz="2400">
                <a:latin typeface="Arial Black" pitchFamily="34" charset="0"/>
              </a:endParaRPr>
            </a:p>
          </p:txBody>
        </p:sp>
        <p:sp>
          <p:nvSpPr>
            <p:cNvPr id="5254" name="Rectangle 255"/>
            <p:cNvSpPr>
              <a:spLocks noChangeArrowheads="1"/>
            </p:cNvSpPr>
            <p:nvPr/>
          </p:nvSpPr>
          <p:spPr bwMode="auto">
            <a:xfrm>
              <a:off x="4960" y="2726"/>
              <a:ext cx="35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200" b="1">
                  <a:solidFill>
                    <a:srgbClr val="00FFFF"/>
                  </a:solidFill>
                </a:rPr>
                <a:t>4</a:t>
              </a:r>
              <a:endParaRPr lang="de-DE" sz="2400">
                <a:latin typeface="Arial Black" pitchFamily="34" charset="0"/>
              </a:endParaRPr>
            </a:p>
          </p:txBody>
        </p:sp>
        <p:sp>
          <p:nvSpPr>
            <p:cNvPr id="5255" name="Rectangle 256"/>
            <p:cNvSpPr>
              <a:spLocks noChangeArrowheads="1"/>
            </p:cNvSpPr>
            <p:nvPr/>
          </p:nvSpPr>
          <p:spPr bwMode="auto">
            <a:xfrm>
              <a:off x="5235" y="2726"/>
              <a:ext cx="35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200" b="1">
                  <a:solidFill>
                    <a:srgbClr val="00FFFF"/>
                  </a:solidFill>
                </a:rPr>
                <a:t>5</a:t>
              </a:r>
              <a:endParaRPr lang="de-DE" sz="2400">
                <a:latin typeface="Arial Black" pitchFamily="34" charset="0"/>
              </a:endParaRPr>
            </a:p>
          </p:txBody>
        </p:sp>
        <p:sp>
          <p:nvSpPr>
            <p:cNvPr id="5256" name="Rectangle 257"/>
            <p:cNvSpPr>
              <a:spLocks noChangeArrowheads="1"/>
            </p:cNvSpPr>
            <p:nvPr/>
          </p:nvSpPr>
          <p:spPr bwMode="auto">
            <a:xfrm>
              <a:off x="4078" y="3740"/>
              <a:ext cx="69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200" b="1">
                  <a:solidFill>
                    <a:srgbClr val="00FFFF"/>
                  </a:solidFill>
                </a:rPr>
                <a:t>13</a:t>
              </a:r>
              <a:endParaRPr lang="de-DE" sz="2400">
                <a:latin typeface="Arial Black" pitchFamily="34" charset="0"/>
              </a:endParaRPr>
            </a:p>
          </p:txBody>
        </p:sp>
        <p:sp>
          <p:nvSpPr>
            <p:cNvPr id="5257" name="Rectangle 258"/>
            <p:cNvSpPr>
              <a:spLocks noChangeArrowheads="1"/>
            </p:cNvSpPr>
            <p:nvPr/>
          </p:nvSpPr>
          <p:spPr bwMode="auto">
            <a:xfrm>
              <a:off x="4353" y="3740"/>
              <a:ext cx="70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200" b="1">
                  <a:solidFill>
                    <a:srgbClr val="00FFFF"/>
                  </a:solidFill>
                </a:rPr>
                <a:t>12</a:t>
              </a:r>
              <a:endParaRPr lang="de-DE" sz="2400">
                <a:latin typeface="Arial Black" pitchFamily="34" charset="0"/>
              </a:endParaRPr>
            </a:p>
          </p:txBody>
        </p:sp>
        <p:sp>
          <p:nvSpPr>
            <p:cNvPr id="5258" name="Rectangle 259"/>
            <p:cNvSpPr>
              <a:spLocks noChangeArrowheads="1"/>
            </p:cNvSpPr>
            <p:nvPr/>
          </p:nvSpPr>
          <p:spPr bwMode="auto">
            <a:xfrm>
              <a:off x="4960" y="3740"/>
              <a:ext cx="35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200" b="1">
                  <a:solidFill>
                    <a:srgbClr val="00FFFF"/>
                  </a:solidFill>
                </a:rPr>
                <a:t>9</a:t>
              </a:r>
              <a:endParaRPr lang="de-DE" sz="2400">
                <a:latin typeface="Arial Black" pitchFamily="34" charset="0"/>
              </a:endParaRPr>
            </a:p>
          </p:txBody>
        </p:sp>
        <p:sp>
          <p:nvSpPr>
            <p:cNvPr id="5259" name="Rectangle 260"/>
            <p:cNvSpPr>
              <a:spLocks noChangeArrowheads="1"/>
            </p:cNvSpPr>
            <p:nvPr/>
          </p:nvSpPr>
          <p:spPr bwMode="auto">
            <a:xfrm>
              <a:off x="5235" y="3740"/>
              <a:ext cx="35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200" b="1">
                  <a:solidFill>
                    <a:srgbClr val="00FFFF"/>
                  </a:solidFill>
                </a:rPr>
                <a:t>8</a:t>
              </a:r>
              <a:endParaRPr lang="de-DE" sz="2400">
                <a:latin typeface="Arial Black" pitchFamily="34" charset="0"/>
              </a:endParaRPr>
            </a:p>
          </p:txBody>
        </p:sp>
        <p:sp>
          <p:nvSpPr>
            <p:cNvPr id="5260" name="Rectangle 261"/>
            <p:cNvSpPr>
              <a:spLocks noChangeArrowheads="1"/>
            </p:cNvSpPr>
            <p:nvPr/>
          </p:nvSpPr>
          <p:spPr bwMode="auto">
            <a:xfrm>
              <a:off x="4672" y="2639"/>
              <a:ext cx="35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200" b="1">
                  <a:solidFill>
                    <a:srgbClr val="00FFFF"/>
                  </a:solidFill>
                </a:rPr>
                <a:t>3</a:t>
              </a:r>
              <a:endParaRPr lang="de-DE" sz="2400">
                <a:latin typeface="Arial Black" pitchFamily="34" charset="0"/>
              </a:endParaRPr>
            </a:p>
          </p:txBody>
        </p:sp>
        <p:sp>
          <p:nvSpPr>
            <p:cNvPr id="5261" name="Rectangle 262"/>
            <p:cNvSpPr>
              <a:spLocks noChangeArrowheads="1"/>
            </p:cNvSpPr>
            <p:nvPr/>
          </p:nvSpPr>
          <p:spPr bwMode="auto">
            <a:xfrm>
              <a:off x="5514" y="3053"/>
              <a:ext cx="35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200" b="1">
                  <a:solidFill>
                    <a:srgbClr val="00FFFF"/>
                  </a:solidFill>
                </a:rPr>
                <a:t>6</a:t>
              </a:r>
              <a:endParaRPr lang="de-DE" sz="2400">
                <a:latin typeface="Arial Black" pitchFamily="34" charset="0"/>
              </a:endParaRPr>
            </a:p>
          </p:txBody>
        </p:sp>
        <p:sp>
          <p:nvSpPr>
            <p:cNvPr id="5262" name="Rectangle 263"/>
            <p:cNvSpPr>
              <a:spLocks noChangeArrowheads="1"/>
            </p:cNvSpPr>
            <p:nvPr/>
          </p:nvSpPr>
          <p:spPr bwMode="auto">
            <a:xfrm>
              <a:off x="5512" y="3393"/>
              <a:ext cx="35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200" b="1">
                  <a:solidFill>
                    <a:srgbClr val="00FFFF"/>
                  </a:solidFill>
                </a:rPr>
                <a:t>7</a:t>
              </a:r>
              <a:endParaRPr lang="de-DE" sz="2400">
                <a:latin typeface="Arial Black" pitchFamily="34" charset="0"/>
              </a:endParaRPr>
            </a:p>
          </p:txBody>
        </p:sp>
        <p:sp>
          <p:nvSpPr>
            <p:cNvPr id="5263" name="Rectangle 264"/>
            <p:cNvSpPr>
              <a:spLocks noChangeArrowheads="1"/>
            </p:cNvSpPr>
            <p:nvPr/>
          </p:nvSpPr>
          <p:spPr bwMode="auto">
            <a:xfrm>
              <a:off x="4521" y="3822"/>
              <a:ext cx="70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200" b="1">
                  <a:solidFill>
                    <a:srgbClr val="00FFFF"/>
                  </a:solidFill>
                </a:rPr>
                <a:t>11</a:t>
              </a:r>
              <a:endParaRPr lang="de-DE" sz="2400">
                <a:latin typeface="Arial Black" pitchFamily="34" charset="0"/>
              </a:endParaRPr>
            </a:p>
          </p:txBody>
        </p:sp>
        <p:sp>
          <p:nvSpPr>
            <p:cNvPr id="5264" name="Rectangle 265"/>
            <p:cNvSpPr>
              <a:spLocks noChangeArrowheads="1"/>
            </p:cNvSpPr>
            <p:nvPr/>
          </p:nvSpPr>
          <p:spPr bwMode="auto">
            <a:xfrm>
              <a:off x="4754" y="3828"/>
              <a:ext cx="69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200" b="1">
                  <a:solidFill>
                    <a:srgbClr val="00FFFF"/>
                  </a:solidFill>
                </a:rPr>
                <a:t>10</a:t>
              </a:r>
              <a:endParaRPr lang="de-DE" sz="2400">
                <a:latin typeface="Arial Black" pitchFamily="34" charset="0"/>
              </a:endParaRPr>
            </a:p>
          </p:txBody>
        </p:sp>
        <p:sp>
          <p:nvSpPr>
            <p:cNvPr id="5265" name="Rectangle 266"/>
            <p:cNvSpPr>
              <a:spLocks noChangeArrowheads="1"/>
            </p:cNvSpPr>
            <p:nvPr/>
          </p:nvSpPr>
          <p:spPr bwMode="auto">
            <a:xfrm>
              <a:off x="3775" y="3047"/>
              <a:ext cx="69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200" b="1">
                  <a:solidFill>
                    <a:srgbClr val="00FFFF"/>
                  </a:solidFill>
                </a:rPr>
                <a:t>15</a:t>
              </a:r>
              <a:endParaRPr lang="de-DE" sz="2400">
                <a:latin typeface="Arial Black" pitchFamily="34" charset="0"/>
              </a:endParaRPr>
            </a:p>
          </p:txBody>
        </p:sp>
        <p:sp>
          <p:nvSpPr>
            <p:cNvPr id="5266" name="Rectangle 267"/>
            <p:cNvSpPr>
              <a:spLocks noChangeArrowheads="1"/>
            </p:cNvSpPr>
            <p:nvPr/>
          </p:nvSpPr>
          <p:spPr bwMode="auto">
            <a:xfrm>
              <a:off x="3773" y="3387"/>
              <a:ext cx="70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200" b="1">
                  <a:solidFill>
                    <a:srgbClr val="00FFFF"/>
                  </a:solidFill>
                </a:rPr>
                <a:t>14</a:t>
              </a:r>
              <a:endParaRPr lang="de-DE" sz="2400">
                <a:latin typeface="Arial Black" pitchFamily="34" charset="0"/>
              </a:endParaRPr>
            </a:p>
          </p:txBody>
        </p:sp>
        <p:sp>
          <p:nvSpPr>
            <p:cNvPr id="5267" name="Line 268"/>
            <p:cNvSpPr>
              <a:spLocks noChangeShapeType="1"/>
            </p:cNvSpPr>
            <p:nvPr/>
          </p:nvSpPr>
          <p:spPr bwMode="auto">
            <a:xfrm>
              <a:off x="4023" y="2448"/>
              <a:ext cx="0" cy="33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268" name="Line 269"/>
            <p:cNvSpPr>
              <a:spLocks noChangeShapeType="1"/>
            </p:cNvSpPr>
            <p:nvPr/>
          </p:nvSpPr>
          <p:spPr bwMode="auto">
            <a:xfrm>
              <a:off x="5381" y="2448"/>
              <a:ext cx="0" cy="33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269" name="Line 270"/>
            <p:cNvSpPr>
              <a:spLocks noChangeShapeType="1"/>
            </p:cNvSpPr>
            <p:nvPr/>
          </p:nvSpPr>
          <p:spPr bwMode="auto">
            <a:xfrm>
              <a:off x="4874" y="2448"/>
              <a:ext cx="0" cy="24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270" name="Line 271"/>
            <p:cNvSpPr>
              <a:spLocks noChangeShapeType="1"/>
            </p:cNvSpPr>
            <p:nvPr/>
          </p:nvSpPr>
          <p:spPr bwMode="auto">
            <a:xfrm>
              <a:off x="4536" y="2448"/>
              <a:ext cx="0" cy="24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48400" name="Group 272"/>
          <p:cNvGrpSpPr>
            <a:grpSpLocks/>
          </p:cNvGrpSpPr>
          <p:nvPr/>
        </p:nvGrpSpPr>
        <p:grpSpPr bwMode="auto">
          <a:xfrm>
            <a:off x="5153025" y="3598863"/>
            <a:ext cx="3513138" cy="2500312"/>
            <a:chOff x="4080" y="2894"/>
            <a:chExt cx="1447" cy="994"/>
          </a:xfrm>
        </p:grpSpPr>
        <p:grpSp>
          <p:nvGrpSpPr>
            <p:cNvPr id="5130" name="Group 273"/>
            <p:cNvGrpSpPr>
              <a:grpSpLocks/>
            </p:cNvGrpSpPr>
            <p:nvPr/>
          </p:nvGrpSpPr>
          <p:grpSpPr bwMode="auto">
            <a:xfrm>
              <a:off x="4177" y="3024"/>
              <a:ext cx="1248" cy="768"/>
              <a:chOff x="4080" y="2928"/>
              <a:chExt cx="1248" cy="768"/>
            </a:xfrm>
          </p:grpSpPr>
          <p:sp>
            <p:nvSpPr>
              <p:cNvPr id="5146" name="Text Box 274"/>
              <p:cNvSpPr txBox="1">
                <a:spLocks noChangeArrowheads="1"/>
              </p:cNvSpPr>
              <p:nvPr/>
            </p:nvSpPr>
            <p:spPr bwMode="auto">
              <a:xfrm>
                <a:off x="4512" y="3158"/>
                <a:ext cx="225" cy="1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de-DE" sz="1600" b="1"/>
                  <a:t>inh.</a:t>
                </a:r>
              </a:p>
            </p:txBody>
          </p:sp>
          <p:sp>
            <p:nvSpPr>
              <p:cNvPr id="5147" name="Line 275"/>
              <p:cNvSpPr>
                <a:spLocks noChangeShapeType="1"/>
              </p:cNvSpPr>
              <p:nvPr/>
            </p:nvSpPr>
            <p:spPr bwMode="auto">
              <a:xfrm flipH="1">
                <a:off x="4416" y="3360"/>
                <a:ext cx="288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148" name="Line 276"/>
              <p:cNvSpPr>
                <a:spLocks noChangeShapeType="1"/>
              </p:cNvSpPr>
              <p:nvPr/>
            </p:nvSpPr>
            <p:spPr bwMode="auto">
              <a:xfrm flipH="1">
                <a:off x="4176" y="3264"/>
                <a:ext cx="336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149" name="Line 277"/>
              <p:cNvSpPr>
                <a:spLocks noChangeShapeType="1"/>
              </p:cNvSpPr>
              <p:nvPr/>
            </p:nvSpPr>
            <p:spPr bwMode="auto">
              <a:xfrm flipH="1">
                <a:off x="4080" y="3264"/>
                <a:ext cx="432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150" name="Line 278"/>
              <p:cNvSpPr>
                <a:spLocks noChangeShapeType="1"/>
              </p:cNvSpPr>
              <p:nvPr/>
            </p:nvSpPr>
            <p:spPr bwMode="auto">
              <a:xfrm flipH="1" flipV="1">
                <a:off x="4080" y="3120"/>
                <a:ext cx="432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151" name="Line 279"/>
              <p:cNvSpPr>
                <a:spLocks noChangeShapeType="1"/>
              </p:cNvSpPr>
              <p:nvPr/>
            </p:nvSpPr>
            <p:spPr bwMode="auto">
              <a:xfrm flipH="1" flipV="1">
                <a:off x="4176" y="2976"/>
                <a:ext cx="336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152" name="Line 280"/>
              <p:cNvSpPr>
                <a:spLocks noChangeShapeType="1"/>
              </p:cNvSpPr>
              <p:nvPr/>
            </p:nvSpPr>
            <p:spPr bwMode="auto">
              <a:xfrm flipH="1" flipV="1">
                <a:off x="4416" y="2976"/>
                <a:ext cx="288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153" name="Line 281"/>
              <p:cNvSpPr>
                <a:spLocks noChangeShapeType="1"/>
              </p:cNvSpPr>
              <p:nvPr/>
            </p:nvSpPr>
            <p:spPr bwMode="auto">
              <a:xfrm flipH="1">
                <a:off x="4608" y="3360"/>
                <a:ext cx="96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154" name="Line 282"/>
              <p:cNvSpPr>
                <a:spLocks noChangeShapeType="1"/>
              </p:cNvSpPr>
              <p:nvPr/>
            </p:nvSpPr>
            <p:spPr bwMode="auto">
              <a:xfrm>
                <a:off x="4704" y="3360"/>
                <a:ext cx="96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155" name="Line 283"/>
              <p:cNvSpPr>
                <a:spLocks noChangeShapeType="1"/>
              </p:cNvSpPr>
              <p:nvPr/>
            </p:nvSpPr>
            <p:spPr bwMode="auto">
              <a:xfrm flipV="1">
                <a:off x="4704" y="2928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156" name="Line 284"/>
              <p:cNvSpPr>
                <a:spLocks noChangeShapeType="1"/>
              </p:cNvSpPr>
              <p:nvPr/>
            </p:nvSpPr>
            <p:spPr bwMode="auto">
              <a:xfrm flipV="1">
                <a:off x="4704" y="2976"/>
                <a:ext cx="24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157" name="Line 285"/>
              <p:cNvSpPr>
                <a:spLocks noChangeShapeType="1"/>
              </p:cNvSpPr>
              <p:nvPr/>
            </p:nvSpPr>
            <p:spPr bwMode="auto">
              <a:xfrm>
                <a:off x="4704" y="3360"/>
                <a:ext cx="24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158" name="Line 286"/>
              <p:cNvSpPr>
                <a:spLocks noChangeShapeType="1"/>
              </p:cNvSpPr>
              <p:nvPr/>
            </p:nvSpPr>
            <p:spPr bwMode="auto">
              <a:xfrm flipV="1">
                <a:off x="4944" y="2976"/>
                <a:ext cx="288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159" name="Line 287"/>
              <p:cNvSpPr>
                <a:spLocks noChangeShapeType="1"/>
              </p:cNvSpPr>
              <p:nvPr/>
            </p:nvSpPr>
            <p:spPr bwMode="auto">
              <a:xfrm flipV="1">
                <a:off x="4944" y="3120"/>
                <a:ext cx="384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160" name="Line 288"/>
              <p:cNvSpPr>
                <a:spLocks noChangeShapeType="1"/>
              </p:cNvSpPr>
              <p:nvPr/>
            </p:nvSpPr>
            <p:spPr bwMode="auto">
              <a:xfrm>
                <a:off x="4944" y="3264"/>
                <a:ext cx="384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161" name="Line 289"/>
              <p:cNvSpPr>
                <a:spLocks noChangeShapeType="1"/>
              </p:cNvSpPr>
              <p:nvPr/>
            </p:nvSpPr>
            <p:spPr bwMode="auto">
              <a:xfrm>
                <a:off x="4944" y="3264"/>
                <a:ext cx="288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5131" name="Oval 290"/>
            <p:cNvSpPr>
              <a:spLocks noChangeArrowheads="1"/>
            </p:cNvSpPr>
            <p:nvPr/>
          </p:nvSpPr>
          <p:spPr bwMode="auto">
            <a:xfrm>
              <a:off x="4205" y="2976"/>
              <a:ext cx="96" cy="9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132" name="Oval 291"/>
            <p:cNvSpPr>
              <a:spLocks noChangeArrowheads="1"/>
            </p:cNvSpPr>
            <p:nvPr/>
          </p:nvSpPr>
          <p:spPr bwMode="auto">
            <a:xfrm>
              <a:off x="4464" y="2976"/>
              <a:ext cx="96" cy="9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133" name="Oval 292"/>
            <p:cNvSpPr>
              <a:spLocks noChangeArrowheads="1"/>
            </p:cNvSpPr>
            <p:nvPr/>
          </p:nvSpPr>
          <p:spPr bwMode="auto">
            <a:xfrm>
              <a:off x="4080" y="3144"/>
              <a:ext cx="96" cy="9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134" name="Oval 293"/>
            <p:cNvSpPr>
              <a:spLocks noChangeArrowheads="1"/>
            </p:cNvSpPr>
            <p:nvPr/>
          </p:nvSpPr>
          <p:spPr bwMode="auto">
            <a:xfrm>
              <a:off x="4080" y="3504"/>
              <a:ext cx="96" cy="9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135" name="Oval 294"/>
            <p:cNvSpPr>
              <a:spLocks noChangeArrowheads="1"/>
            </p:cNvSpPr>
            <p:nvPr/>
          </p:nvSpPr>
          <p:spPr bwMode="auto">
            <a:xfrm>
              <a:off x="4205" y="3658"/>
              <a:ext cx="96" cy="9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136" name="Oval 295"/>
            <p:cNvSpPr>
              <a:spLocks noChangeArrowheads="1"/>
            </p:cNvSpPr>
            <p:nvPr/>
          </p:nvSpPr>
          <p:spPr bwMode="auto">
            <a:xfrm>
              <a:off x="4464" y="3658"/>
              <a:ext cx="96" cy="9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137" name="Oval 296"/>
            <p:cNvSpPr>
              <a:spLocks noChangeArrowheads="1"/>
            </p:cNvSpPr>
            <p:nvPr/>
          </p:nvSpPr>
          <p:spPr bwMode="auto">
            <a:xfrm>
              <a:off x="4752" y="2894"/>
              <a:ext cx="96" cy="9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138" name="Oval 297"/>
            <p:cNvSpPr>
              <a:spLocks noChangeArrowheads="1"/>
            </p:cNvSpPr>
            <p:nvPr/>
          </p:nvSpPr>
          <p:spPr bwMode="auto">
            <a:xfrm>
              <a:off x="5055" y="2976"/>
              <a:ext cx="96" cy="9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139" name="Oval 298"/>
            <p:cNvSpPr>
              <a:spLocks noChangeArrowheads="1"/>
            </p:cNvSpPr>
            <p:nvPr/>
          </p:nvSpPr>
          <p:spPr bwMode="auto">
            <a:xfrm>
              <a:off x="5302" y="2976"/>
              <a:ext cx="96" cy="9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140" name="Oval 299"/>
            <p:cNvSpPr>
              <a:spLocks noChangeArrowheads="1"/>
            </p:cNvSpPr>
            <p:nvPr/>
          </p:nvSpPr>
          <p:spPr bwMode="auto">
            <a:xfrm>
              <a:off x="5431" y="3144"/>
              <a:ext cx="96" cy="9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141" name="Oval 300"/>
            <p:cNvSpPr>
              <a:spLocks noChangeArrowheads="1"/>
            </p:cNvSpPr>
            <p:nvPr/>
          </p:nvSpPr>
          <p:spPr bwMode="auto">
            <a:xfrm>
              <a:off x="5431" y="3504"/>
              <a:ext cx="96" cy="9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142" name="Oval 301"/>
            <p:cNvSpPr>
              <a:spLocks noChangeArrowheads="1"/>
            </p:cNvSpPr>
            <p:nvPr/>
          </p:nvSpPr>
          <p:spPr bwMode="auto">
            <a:xfrm>
              <a:off x="5055" y="3658"/>
              <a:ext cx="96" cy="9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143" name="Oval 302"/>
            <p:cNvSpPr>
              <a:spLocks noChangeArrowheads="1"/>
            </p:cNvSpPr>
            <p:nvPr/>
          </p:nvSpPr>
          <p:spPr bwMode="auto">
            <a:xfrm>
              <a:off x="5304" y="3658"/>
              <a:ext cx="96" cy="9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144" name="Oval 303"/>
            <p:cNvSpPr>
              <a:spLocks noChangeArrowheads="1"/>
            </p:cNvSpPr>
            <p:nvPr/>
          </p:nvSpPr>
          <p:spPr bwMode="auto">
            <a:xfrm>
              <a:off x="4624" y="3792"/>
              <a:ext cx="96" cy="9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145" name="Oval 304"/>
            <p:cNvSpPr>
              <a:spLocks noChangeArrowheads="1"/>
            </p:cNvSpPr>
            <p:nvPr/>
          </p:nvSpPr>
          <p:spPr bwMode="auto">
            <a:xfrm>
              <a:off x="4885" y="3792"/>
              <a:ext cx="96" cy="9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5126" name="Szövegdoboz 146"/>
          <p:cNvSpPr txBox="1">
            <a:spLocks noChangeArrowheads="1"/>
          </p:cNvSpPr>
          <p:nvPr/>
        </p:nvSpPr>
        <p:spPr bwMode="auto">
          <a:xfrm>
            <a:off x="6396038" y="4602163"/>
            <a:ext cx="674687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b="1">
                <a:latin typeface="Calibri" pitchFamily="34" charset="0"/>
                <a:ea typeface="Calibri" pitchFamily="34" charset="0"/>
                <a:cs typeface="Calibri" pitchFamily="34" charset="0"/>
              </a:rPr>
              <a:t>lakos</a:t>
            </a:r>
          </a:p>
        </p:txBody>
      </p:sp>
      <p:pic>
        <p:nvPicPr>
          <p:cNvPr id="1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84307"/>
            <a:ext cx="4622513" cy="2965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9" name="Dia számának helye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19D74AA-E4ED-486A-93EB-1AD78E7AACC3}" type="slidenum">
              <a:rPr lang="hu-HU" smtClean="0"/>
              <a:pPr eaLnBrk="1" hangingPunct="1"/>
              <a:t>22</a:t>
            </a:fld>
            <a:endParaRPr lang="hu-HU" smtClean="0"/>
          </a:p>
        </p:txBody>
      </p:sp>
      <p:sp>
        <p:nvSpPr>
          <p:cNvPr id="5128" name="Élőláb helye 2"/>
          <p:cNvSpPr>
            <a:spLocks noGrp="1"/>
          </p:cNvSpPr>
          <p:nvPr>
            <p:ph type="ftr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smtClean="0"/>
              <a:t>Láthatóvá vált a zaj...</a:t>
            </a:r>
          </a:p>
        </p:txBody>
      </p:sp>
      <p:graphicFrame>
        <p:nvGraphicFramePr>
          <p:cNvPr id="2" name="Objektum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1096568"/>
              </p:ext>
            </p:extLst>
          </p:nvPr>
        </p:nvGraphicFramePr>
        <p:xfrm>
          <a:off x="552736" y="3928504"/>
          <a:ext cx="4038600" cy="2511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3" name="Munkalap" r:id="rId6" imgW="5895871" imgH="3666969" progId="Excel.Sheet.8">
                  <p:embed/>
                </p:oleObj>
              </mc:Choice>
              <mc:Fallback>
                <p:oleObj name="Munkalap" r:id="rId6" imgW="5895871" imgH="3666969" progId="Excel.Shee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736" y="3928504"/>
                        <a:ext cx="4038600" cy="2511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" name="Dátum helye 4"/>
          <p:cNvSpPr>
            <a:spLocks noGrp="1"/>
          </p:cNvSpPr>
          <p:nvPr>
            <p:ph type="dt" sz="half" idx="10"/>
          </p:nvPr>
        </p:nvSpPr>
        <p:spPr>
          <a:xfrm rot="16200000">
            <a:off x="-2015478" y="4004321"/>
            <a:ext cx="4259561" cy="228600"/>
          </a:xfrm>
        </p:spPr>
        <p:txBody>
          <a:bodyPr/>
          <a:lstStyle/>
          <a:p>
            <a:r>
              <a:rPr lang="hu-H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 látható és </a:t>
            </a:r>
            <a:r>
              <a:rPr lang="hu-H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kezelhető környezeti </a:t>
            </a:r>
            <a:r>
              <a:rPr lang="hu-H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zaj</a:t>
            </a:r>
            <a:endParaRPr lang="hu-H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26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1" descr="DEN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121" y="838200"/>
            <a:ext cx="6129757" cy="4419600"/>
          </a:xfrm>
        </p:spPr>
      </p:pic>
      <p:sp>
        <p:nvSpPr>
          <p:cNvPr id="7172" name="Dia számának helye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09AB766-7A53-4BDD-AD8E-04DE63ADA2FE}" type="slidenum">
              <a:rPr lang="hu-HU" smtClean="0"/>
              <a:pPr eaLnBrk="1" hangingPunct="1"/>
              <a:t>23</a:t>
            </a:fld>
            <a:endParaRPr lang="hu-HU" smtClean="0"/>
          </a:p>
        </p:txBody>
      </p:sp>
      <p:sp>
        <p:nvSpPr>
          <p:cNvPr id="7171" name="Élőláb helye 2"/>
          <p:cNvSpPr>
            <a:spLocks noGrp="1"/>
          </p:cNvSpPr>
          <p:nvPr>
            <p:ph type="ftr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smtClean="0"/>
              <a:t>Láthatóvá vált a zaj...</a:t>
            </a:r>
          </a:p>
        </p:txBody>
      </p:sp>
      <p:sp>
        <p:nvSpPr>
          <p:cNvPr id="7173" name="Rectangle 2050"/>
          <p:cNvSpPr>
            <a:spLocks noChangeArrowheads="1"/>
          </p:cNvSpPr>
          <p:nvPr/>
        </p:nvSpPr>
        <p:spPr bwMode="auto">
          <a:xfrm>
            <a:off x="357188" y="714375"/>
            <a:ext cx="85677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de-DE" sz="2800" b="1" dirty="0">
                <a:solidFill>
                  <a:srgbClr val="FF3300"/>
                </a:solidFill>
                <a:cs typeface="Arial" pitchFamily="34" charset="0"/>
              </a:rPr>
              <a:t>►</a:t>
            </a:r>
            <a:r>
              <a:rPr lang="hu-HU" sz="2000" dirty="0">
                <a:solidFill>
                  <a:srgbClr val="010000"/>
                </a:solidFill>
                <a:cs typeface="Times New Roman" pitchFamily="18" charset="0"/>
              </a:rPr>
              <a:t> </a:t>
            </a:r>
            <a:r>
              <a:rPr lang="hu-HU" sz="2000" b="1" dirty="0">
                <a:cs typeface="Arial" pitchFamily="34" charset="0"/>
              </a:rPr>
              <a:t>Zajtérképek</a:t>
            </a:r>
            <a:r>
              <a:rPr lang="de-DE" sz="2000" b="1" dirty="0">
                <a:cs typeface="Arial" pitchFamily="34" charset="0"/>
              </a:rPr>
              <a:t>:</a:t>
            </a:r>
            <a:r>
              <a:rPr lang="de-DE" sz="2000" b="1" dirty="0">
                <a:solidFill>
                  <a:srgbClr val="0000FF"/>
                </a:solidFill>
                <a:cs typeface="Arial" pitchFamily="34" charset="0"/>
              </a:rPr>
              <a:t> </a:t>
            </a:r>
            <a:r>
              <a:rPr lang="hu-HU" sz="2000" b="1" dirty="0" smtClean="0">
                <a:solidFill>
                  <a:srgbClr val="0000FF"/>
                </a:solidFill>
                <a:cs typeface="Arial" pitchFamily="34" charset="0"/>
              </a:rPr>
              <a:t> „túllépések” összegzése</a:t>
            </a:r>
            <a:endParaRPr lang="de-DE" b="1" dirty="0">
              <a:solidFill>
                <a:srgbClr val="0000FF"/>
              </a:solidFill>
              <a:cs typeface="Times New Roman" pitchFamily="18" charset="0"/>
            </a:endParaRPr>
          </a:p>
        </p:txBody>
      </p:sp>
      <p:pic>
        <p:nvPicPr>
          <p:cNvPr id="717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628775"/>
            <a:ext cx="6191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3213100"/>
            <a:ext cx="6191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138" y="4797425"/>
            <a:ext cx="6000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8" name="Szövegdoboz 5"/>
          <p:cNvSpPr txBox="1">
            <a:spLocks noChangeArrowheads="1"/>
          </p:cNvSpPr>
          <p:nvPr/>
        </p:nvSpPr>
        <p:spPr bwMode="auto">
          <a:xfrm>
            <a:off x="7783513" y="2133600"/>
            <a:ext cx="12969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>
                <a:latin typeface="Calibri" pitchFamily="34" charset="0"/>
              </a:rPr>
              <a:t>közút</a:t>
            </a:r>
          </a:p>
        </p:txBody>
      </p:sp>
      <p:sp>
        <p:nvSpPr>
          <p:cNvPr id="7179" name="Szövegdoboz 6"/>
          <p:cNvSpPr txBox="1">
            <a:spLocks noChangeArrowheads="1"/>
          </p:cNvSpPr>
          <p:nvPr/>
        </p:nvSpPr>
        <p:spPr bwMode="auto">
          <a:xfrm>
            <a:off x="7770813" y="3630613"/>
            <a:ext cx="1295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>
                <a:latin typeface="Calibri" pitchFamily="34" charset="0"/>
              </a:rPr>
              <a:t>vasút</a:t>
            </a:r>
          </a:p>
        </p:txBody>
      </p:sp>
      <p:sp>
        <p:nvSpPr>
          <p:cNvPr id="7180" name="Szövegdoboz 7"/>
          <p:cNvSpPr txBox="1">
            <a:spLocks noChangeArrowheads="1"/>
          </p:cNvSpPr>
          <p:nvPr/>
        </p:nvSpPr>
        <p:spPr bwMode="auto">
          <a:xfrm>
            <a:off x="7769225" y="5300663"/>
            <a:ext cx="12969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>
                <a:latin typeface="Calibri" pitchFamily="34" charset="0"/>
              </a:rPr>
              <a:t>üzem</a:t>
            </a:r>
          </a:p>
        </p:txBody>
      </p:sp>
      <p:pic>
        <p:nvPicPr>
          <p:cNvPr id="6146" name="Picture 2" descr="http://www.itbusiness.hu/data/cms22749/16_traffi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69" y="730895"/>
            <a:ext cx="4156124" cy="3134127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iho.hu/img/vasut/1107/110708_jobbbalvonat/IMG_1090__110706_Deli__5341,018__k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325" y="812601"/>
            <a:ext cx="4576396" cy="3052421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radarfigyelo.hu/wp-content/uploads/sites/2/2012/02/Malev_wizzair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84575"/>
            <a:ext cx="4240803" cy="2681631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www.harsco-i.hu/mediafiles/assetpool/461/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503" y="3865022"/>
            <a:ext cx="4848085" cy="2368530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Dátum helye 4"/>
          <p:cNvSpPr>
            <a:spLocks noGrp="1"/>
          </p:cNvSpPr>
          <p:nvPr>
            <p:ph type="dt" sz="half" idx="10"/>
          </p:nvPr>
        </p:nvSpPr>
        <p:spPr>
          <a:xfrm rot="16200000">
            <a:off x="-2015478" y="4004321"/>
            <a:ext cx="4259561" cy="228600"/>
          </a:xfrm>
        </p:spPr>
        <p:txBody>
          <a:bodyPr/>
          <a:lstStyle/>
          <a:p>
            <a:r>
              <a:rPr lang="hu-H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 látható és </a:t>
            </a:r>
            <a:r>
              <a:rPr lang="hu-H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kezelhető környezeti </a:t>
            </a:r>
            <a:r>
              <a:rPr lang="hu-H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zaj</a:t>
            </a:r>
            <a:endParaRPr lang="hu-H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11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2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5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533400"/>
            <a:ext cx="8991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/>
            <a:r>
              <a:rPr lang="de-DE" sz="2800" b="1" dirty="0">
                <a:solidFill>
                  <a:srgbClr val="FF3300"/>
                </a:solidFill>
                <a:cs typeface="Arial" pitchFamily="34" charset="0"/>
              </a:rPr>
              <a:t>►</a:t>
            </a:r>
            <a:r>
              <a:rPr lang="de-DE" sz="2000" b="1" dirty="0">
                <a:solidFill>
                  <a:srgbClr val="0000FF"/>
                </a:solidFill>
                <a:cs typeface="Arial" pitchFamily="34" charset="0"/>
              </a:rPr>
              <a:t> </a:t>
            </a:r>
            <a:r>
              <a:rPr lang="hu-HU" sz="2000" b="1" dirty="0">
                <a:cs typeface="Arial" pitchFamily="34" charset="0"/>
              </a:rPr>
              <a:t>Zajtérképek</a:t>
            </a:r>
            <a:r>
              <a:rPr lang="de-DE" sz="2000" b="1" dirty="0">
                <a:cs typeface="Arial" pitchFamily="34" charset="0"/>
              </a:rPr>
              <a:t>:</a:t>
            </a:r>
            <a:r>
              <a:rPr lang="de-DE" sz="2000" b="1" dirty="0">
                <a:solidFill>
                  <a:srgbClr val="0000FF"/>
                </a:solidFill>
                <a:cs typeface="Arial" pitchFamily="34" charset="0"/>
              </a:rPr>
              <a:t>  </a:t>
            </a:r>
            <a:r>
              <a:rPr lang="hu-HU" sz="2000" b="1" dirty="0" err="1" smtClean="0">
                <a:solidFill>
                  <a:srgbClr val="0000FF"/>
                </a:solidFill>
                <a:cs typeface="Arial" pitchFamily="34" charset="0"/>
              </a:rPr>
              <a:t>érintettségi</a:t>
            </a:r>
            <a:r>
              <a:rPr lang="hu-HU" sz="2000" b="1" dirty="0" smtClean="0">
                <a:solidFill>
                  <a:srgbClr val="0000FF"/>
                </a:solidFill>
                <a:cs typeface="Arial" pitchFamily="34" charset="0"/>
              </a:rPr>
              <a:t> mutató</a:t>
            </a:r>
            <a:endParaRPr lang="en-US" sz="2000" b="1" baseline="-25000" dirty="0">
              <a:solidFill>
                <a:srgbClr val="FF3300"/>
              </a:solidFill>
              <a:cs typeface="Arial" pitchFamily="34" charset="0"/>
            </a:endParaRPr>
          </a:p>
        </p:txBody>
      </p:sp>
      <p:graphicFrame>
        <p:nvGraphicFramePr>
          <p:cNvPr id="49155" name="Object 3"/>
          <p:cNvGraphicFramePr>
            <a:graphicFrameLocks noChangeAspect="1"/>
          </p:cNvGraphicFramePr>
          <p:nvPr/>
        </p:nvGraphicFramePr>
        <p:xfrm>
          <a:off x="4724400" y="1760538"/>
          <a:ext cx="4267200" cy="4259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6" name="PHOTO-PAINT" r:id="rId3" imgW="5085714" imgH="5076190" progId="CorelPhotoPaint.Image.12">
                  <p:embed/>
                </p:oleObj>
              </mc:Choice>
              <mc:Fallback>
                <p:oleObj name="PHOTO-PAINT" r:id="rId3" imgW="5085714" imgH="5076190" progId="CorelPhotoPaint.Imag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1760538"/>
                        <a:ext cx="4267200" cy="4259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56" name="Object 4"/>
          <p:cNvGraphicFramePr>
            <a:graphicFrameLocks noChangeAspect="1"/>
          </p:cNvGraphicFramePr>
          <p:nvPr/>
        </p:nvGraphicFramePr>
        <p:xfrm>
          <a:off x="533400" y="1371600"/>
          <a:ext cx="1654175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7" name="PHOTO-PAINT" r:id="rId5" imgW="1257143" imgH="2780952" progId="CorelPhotoPaint.Image.12">
                  <p:embed/>
                </p:oleObj>
              </mc:Choice>
              <mc:Fallback>
                <p:oleObj name="PHOTO-PAINT" r:id="rId5" imgW="1257143" imgH="2780952" progId="CorelPhotoPaint.Imag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371600"/>
                        <a:ext cx="1654175" cy="365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9157" name="Group 5"/>
          <p:cNvGrpSpPr>
            <a:grpSpLocks/>
          </p:cNvGrpSpPr>
          <p:nvPr/>
        </p:nvGrpSpPr>
        <p:grpSpPr bwMode="auto">
          <a:xfrm>
            <a:off x="4343400" y="1371600"/>
            <a:ext cx="4324350" cy="4400550"/>
            <a:chOff x="2736" y="960"/>
            <a:chExt cx="2724" cy="2772"/>
          </a:xfrm>
        </p:grpSpPr>
        <p:grpSp>
          <p:nvGrpSpPr>
            <p:cNvPr id="10250" name="Group 6"/>
            <p:cNvGrpSpPr>
              <a:grpSpLocks/>
            </p:cNvGrpSpPr>
            <p:nvPr/>
          </p:nvGrpSpPr>
          <p:grpSpPr bwMode="auto">
            <a:xfrm>
              <a:off x="3120" y="960"/>
              <a:ext cx="2340" cy="231"/>
              <a:chOff x="3120" y="960"/>
              <a:chExt cx="2340" cy="231"/>
            </a:xfrm>
          </p:grpSpPr>
          <p:sp>
            <p:nvSpPr>
              <p:cNvPr id="10255" name="Text Box 7"/>
              <p:cNvSpPr txBox="1">
                <a:spLocks noChangeArrowheads="1"/>
              </p:cNvSpPr>
              <p:nvPr/>
            </p:nvSpPr>
            <p:spPr bwMode="auto">
              <a:xfrm>
                <a:off x="3120" y="960"/>
                <a:ext cx="516" cy="23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de-DE"/>
                  <a:t>100 m</a:t>
                </a:r>
              </a:p>
            </p:txBody>
          </p:sp>
          <p:sp>
            <p:nvSpPr>
              <p:cNvPr id="10256" name="Text Box 8"/>
              <p:cNvSpPr txBox="1">
                <a:spLocks noChangeArrowheads="1"/>
              </p:cNvSpPr>
              <p:nvPr/>
            </p:nvSpPr>
            <p:spPr bwMode="auto">
              <a:xfrm>
                <a:off x="4944" y="960"/>
                <a:ext cx="516" cy="23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de-DE"/>
                  <a:t>100 m</a:t>
                </a:r>
              </a:p>
            </p:txBody>
          </p:sp>
          <p:sp>
            <p:nvSpPr>
              <p:cNvPr id="10257" name="Text Box 9"/>
              <p:cNvSpPr txBox="1">
                <a:spLocks noChangeArrowheads="1"/>
              </p:cNvSpPr>
              <p:nvPr/>
            </p:nvSpPr>
            <p:spPr bwMode="auto">
              <a:xfrm>
                <a:off x="4032" y="960"/>
                <a:ext cx="516" cy="23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de-DE"/>
                  <a:t>100 m</a:t>
                </a:r>
              </a:p>
            </p:txBody>
          </p:sp>
        </p:grpSp>
        <p:grpSp>
          <p:nvGrpSpPr>
            <p:cNvPr id="10251" name="Group 10"/>
            <p:cNvGrpSpPr>
              <a:grpSpLocks/>
            </p:cNvGrpSpPr>
            <p:nvPr/>
          </p:nvGrpSpPr>
          <p:grpSpPr bwMode="auto">
            <a:xfrm rot="-5400000">
              <a:off x="1682" y="2446"/>
              <a:ext cx="2340" cy="231"/>
              <a:chOff x="3216" y="1056"/>
              <a:chExt cx="2340" cy="231"/>
            </a:xfrm>
          </p:grpSpPr>
          <p:sp>
            <p:nvSpPr>
              <p:cNvPr id="10252" name="Text Box 11"/>
              <p:cNvSpPr txBox="1">
                <a:spLocks noChangeArrowheads="1"/>
              </p:cNvSpPr>
              <p:nvPr/>
            </p:nvSpPr>
            <p:spPr bwMode="auto">
              <a:xfrm>
                <a:off x="3216" y="1056"/>
                <a:ext cx="516" cy="23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de-DE"/>
                  <a:t>100 m</a:t>
                </a:r>
              </a:p>
            </p:txBody>
          </p:sp>
          <p:sp>
            <p:nvSpPr>
              <p:cNvPr id="10253" name="Text Box 12"/>
              <p:cNvSpPr txBox="1">
                <a:spLocks noChangeArrowheads="1"/>
              </p:cNvSpPr>
              <p:nvPr/>
            </p:nvSpPr>
            <p:spPr bwMode="auto">
              <a:xfrm>
                <a:off x="5040" y="1056"/>
                <a:ext cx="516" cy="23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de-DE"/>
                  <a:t>100 m</a:t>
                </a:r>
              </a:p>
            </p:txBody>
          </p:sp>
          <p:sp>
            <p:nvSpPr>
              <p:cNvPr id="10254" name="Text Box 13"/>
              <p:cNvSpPr txBox="1">
                <a:spLocks noChangeArrowheads="1"/>
              </p:cNvSpPr>
              <p:nvPr/>
            </p:nvSpPr>
            <p:spPr bwMode="auto">
              <a:xfrm>
                <a:off x="4128" y="1056"/>
                <a:ext cx="516" cy="23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de-DE"/>
                  <a:t>100 m</a:t>
                </a:r>
              </a:p>
            </p:txBody>
          </p:sp>
        </p:grpSp>
      </p:grpSp>
      <p:sp>
        <p:nvSpPr>
          <p:cNvPr id="10246" name="Szövegdoboz 2"/>
          <p:cNvSpPr txBox="1">
            <a:spLocks noChangeArrowheads="1"/>
          </p:cNvSpPr>
          <p:nvPr/>
        </p:nvSpPr>
        <p:spPr bwMode="auto">
          <a:xfrm>
            <a:off x="684213" y="1371600"/>
            <a:ext cx="11303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b="1">
                <a:latin typeface="Calibri" pitchFamily="34" charset="0"/>
                <a:ea typeface="Calibri" pitchFamily="34" charset="0"/>
                <a:cs typeface="Calibri" pitchFamily="34" charset="0"/>
              </a:rPr>
              <a:t>érintettek</a:t>
            </a:r>
          </a:p>
        </p:txBody>
      </p:sp>
      <p:sp>
        <p:nvSpPr>
          <p:cNvPr id="10249" name="Dia számának helye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22C6F4D-221C-4D5D-BCBD-F6BA1EF9525B}" type="slidenum">
              <a:rPr lang="hu-HU" smtClean="0"/>
              <a:pPr eaLnBrk="1" hangingPunct="1"/>
              <a:t>24</a:t>
            </a:fld>
            <a:endParaRPr lang="hu-HU" smtClean="0"/>
          </a:p>
        </p:txBody>
      </p:sp>
      <p:sp>
        <p:nvSpPr>
          <p:cNvPr id="10248" name="Élőláb helye 2"/>
          <p:cNvSpPr>
            <a:spLocks noGrp="1"/>
          </p:cNvSpPr>
          <p:nvPr>
            <p:ph type="ftr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smtClean="0"/>
              <a:t>Láthatóvá vált a zaj...</a:t>
            </a:r>
          </a:p>
        </p:txBody>
      </p:sp>
      <p:sp>
        <p:nvSpPr>
          <p:cNvPr id="18" name="Dátum helye 4"/>
          <p:cNvSpPr>
            <a:spLocks noGrp="1"/>
          </p:cNvSpPr>
          <p:nvPr>
            <p:ph type="dt" sz="half" idx="10"/>
          </p:nvPr>
        </p:nvSpPr>
        <p:spPr>
          <a:xfrm rot="16200000">
            <a:off x="-2015478" y="4004321"/>
            <a:ext cx="4259561" cy="228600"/>
          </a:xfrm>
        </p:spPr>
        <p:txBody>
          <a:bodyPr/>
          <a:lstStyle/>
          <a:p>
            <a:r>
              <a:rPr lang="hu-H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 látható és </a:t>
            </a:r>
            <a:r>
              <a:rPr lang="hu-H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kezelhető környezeti </a:t>
            </a:r>
            <a:r>
              <a:rPr lang="hu-H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zaj</a:t>
            </a:r>
            <a:endParaRPr lang="hu-H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88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7" name="Picture 1027" descr="C:\Dokumente und Einstellungen\Christian\Desktop\Materialien\Betroffene pro ha - Raster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1214438"/>
            <a:ext cx="5715000" cy="489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8" name="Oval 1028"/>
          <p:cNvSpPr>
            <a:spLocks noChangeArrowheads="1"/>
          </p:cNvSpPr>
          <p:nvPr/>
        </p:nvSpPr>
        <p:spPr bwMode="auto">
          <a:xfrm>
            <a:off x="2909888" y="3570288"/>
            <a:ext cx="914400" cy="914400"/>
          </a:xfrm>
          <a:prstGeom prst="ellipse">
            <a:avLst/>
          </a:prstGeom>
          <a:noFill/>
          <a:ln w="114300" cmpd="tri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77829" name="Text Box 1029"/>
          <p:cNvSpPr txBox="1">
            <a:spLocks noChangeArrowheads="1"/>
          </p:cNvSpPr>
          <p:nvPr/>
        </p:nvSpPr>
        <p:spPr bwMode="auto">
          <a:xfrm>
            <a:off x="4652963" y="5643563"/>
            <a:ext cx="192087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hu-HU" sz="2000"/>
              <a:t>Lakosra vetítve</a:t>
            </a:r>
            <a:endParaRPr lang="de-DE" sz="2000"/>
          </a:p>
        </p:txBody>
      </p:sp>
      <p:sp>
        <p:nvSpPr>
          <p:cNvPr id="77831" name="Oval 1031"/>
          <p:cNvSpPr>
            <a:spLocks noChangeArrowheads="1"/>
          </p:cNvSpPr>
          <p:nvPr/>
        </p:nvSpPr>
        <p:spPr bwMode="auto">
          <a:xfrm>
            <a:off x="928688" y="3722688"/>
            <a:ext cx="914400" cy="914400"/>
          </a:xfrm>
          <a:prstGeom prst="ellipse">
            <a:avLst/>
          </a:prstGeom>
          <a:noFill/>
          <a:ln w="114300" cmpd="tri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77833" name="Oval 1033"/>
          <p:cNvSpPr>
            <a:spLocks noChangeArrowheads="1"/>
          </p:cNvSpPr>
          <p:nvPr/>
        </p:nvSpPr>
        <p:spPr bwMode="auto">
          <a:xfrm>
            <a:off x="3824288" y="4179888"/>
            <a:ext cx="914400" cy="914400"/>
          </a:xfrm>
          <a:prstGeom prst="ellipse">
            <a:avLst/>
          </a:prstGeom>
          <a:noFill/>
          <a:ln w="114300" cmpd="tri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77834" name="Oval 1034"/>
          <p:cNvSpPr>
            <a:spLocks noChangeAspect="1" noChangeArrowheads="1"/>
          </p:cNvSpPr>
          <p:nvPr/>
        </p:nvSpPr>
        <p:spPr bwMode="auto">
          <a:xfrm>
            <a:off x="3095625" y="1851025"/>
            <a:ext cx="576263" cy="576263"/>
          </a:xfrm>
          <a:prstGeom prst="ellipse">
            <a:avLst/>
          </a:prstGeom>
          <a:noFill/>
          <a:ln w="114300" cmpd="tri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77835" name="Oval 1035"/>
          <p:cNvSpPr>
            <a:spLocks noChangeArrowheads="1"/>
          </p:cNvSpPr>
          <p:nvPr/>
        </p:nvSpPr>
        <p:spPr bwMode="auto">
          <a:xfrm>
            <a:off x="1843088" y="2732088"/>
            <a:ext cx="719137" cy="719137"/>
          </a:xfrm>
          <a:prstGeom prst="ellipse">
            <a:avLst/>
          </a:prstGeom>
          <a:noFill/>
          <a:ln w="114300" cmpd="tri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77836" name="Oval 1036"/>
          <p:cNvSpPr>
            <a:spLocks noChangeAspect="1" noChangeArrowheads="1"/>
          </p:cNvSpPr>
          <p:nvPr/>
        </p:nvSpPr>
        <p:spPr bwMode="auto">
          <a:xfrm>
            <a:off x="3138488" y="2917825"/>
            <a:ext cx="576262" cy="576263"/>
          </a:xfrm>
          <a:prstGeom prst="ellipse">
            <a:avLst/>
          </a:prstGeom>
          <a:noFill/>
          <a:ln w="114300" cmpd="tri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5610" name="Rectangle 2050"/>
          <p:cNvSpPr>
            <a:spLocks noChangeArrowheads="1"/>
          </p:cNvSpPr>
          <p:nvPr/>
        </p:nvSpPr>
        <p:spPr bwMode="auto">
          <a:xfrm>
            <a:off x="1000125" y="714375"/>
            <a:ext cx="7924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de-DE" sz="2800" b="1" dirty="0">
                <a:solidFill>
                  <a:srgbClr val="FF3300"/>
                </a:solidFill>
                <a:cs typeface="Arial" pitchFamily="34" charset="0"/>
              </a:rPr>
              <a:t>►</a:t>
            </a:r>
            <a:r>
              <a:rPr lang="hu-HU" sz="2000" b="1" dirty="0">
                <a:solidFill>
                  <a:srgbClr val="010000"/>
                </a:solidFill>
                <a:cs typeface="Times New Roman" pitchFamily="18" charset="0"/>
              </a:rPr>
              <a:t> </a:t>
            </a:r>
            <a:r>
              <a:rPr lang="hu-HU" sz="2000" b="1" dirty="0">
                <a:cs typeface="Arial" pitchFamily="34" charset="0"/>
              </a:rPr>
              <a:t>Zajtérképek</a:t>
            </a:r>
            <a:r>
              <a:rPr lang="de-DE" sz="2000" b="1" dirty="0">
                <a:cs typeface="Arial" pitchFamily="34" charset="0"/>
              </a:rPr>
              <a:t>:</a:t>
            </a:r>
            <a:r>
              <a:rPr lang="de-DE" sz="2000" b="1" dirty="0">
                <a:solidFill>
                  <a:srgbClr val="0000FF"/>
                </a:solidFill>
                <a:cs typeface="Arial" pitchFamily="34" charset="0"/>
              </a:rPr>
              <a:t> </a:t>
            </a:r>
            <a:r>
              <a:rPr lang="hu-HU" sz="2000" b="1" dirty="0" smtClean="0">
                <a:solidFill>
                  <a:srgbClr val="0000FF"/>
                </a:solidFill>
                <a:cs typeface="Times New Roman" pitchFamily="18" charset="0"/>
              </a:rPr>
              <a:t>súlypontok az intézkedési tervben</a:t>
            </a:r>
            <a:endParaRPr lang="de-DE" sz="2000" b="1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25613" name="Dia számának helye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90F361E-4254-4A17-A108-F47C8161F137}" type="slidenum">
              <a:rPr lang="hu-HU" smtClean="0"/>
              <a:pPr eaLnBrk="1" hangingPunct="1"/>
              <a:t>25</a:t>
            </a:fld>
            <a:endParaRPr lang="hu-HU" smtClean="0"/>
          </a:p>
        </p:txBody>
      </p:sp>
      <p:sp>
        <p:nvSpPr>
          <p:cNvPr id="25612" name="Élőláb helye 2"/>
          <p:cNvSpPr>
            <a:spLocks noGrp="1"/>
          </p:cNvSpPr>
          <p:nvPr>
            <p:ph type="ftr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smtClean="0"/>
              <a:t>Láthatóvá vált a zaj...</a:t>
            </a:r>
          </a:p>
        </p:txBody>
      </p:sp>
      <p:sp>
        <p:nvSpPr>
          <p:cNvPr id="14" name="Dátum helye 4"/>
          <p:cNvSpPr>
            <a:spLocks noGrp="1"/>
          </p:cNvSpPr>
          <p:nvPr>
            <p:ph type="dt" sz="half" idx="10"/>
          </p:nvPr>
        </p:nvSpPr>
        <p:spPr>
          <a:xfrm rot="16200000">
            <a:off x="-2015478" y="4004321"/>
            <a:ext cx="4259561" cy="228600"/>
          </a:xfrm>
        </p:spPr>
        <p:txBody>
          <a:bodyPr/>
          <a:lstStyle/>
          <a:p>
            <a:r>
              <a:rPr lang="hu-H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 látható és </a:t>
            </a:r>
            <a:r>
              <a:rPr lang="hu-H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kezelhető környezeti </a:t>
            </a:r>
            <a:r>
              <a:rPr lang="hu-H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zaj</a:t>
            </a:r>
            <a:endParaRPr lang="hu-H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63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8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8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78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78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78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78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78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78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7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7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78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78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8" grpId="0" animBg="1"/>
      <p:bldP spid="77829" grpId="0" animBg="1" autoUpdateAnimBg="0"/>
      <p:bldP spid="77831" grpId="0" animBg="1"/>
      <p:bldP spid="77833" grpId="0" animBg="1"/>
      <p:bldP spid="77834" grpId="0" animBg="1"/>
      <p:bldP spid="77835" grpId="0" animBg="1"/>
      <p:bldP spid="7783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33" name="Picture 9" descr="C:\Daten\Aufsätze + Charts + Vorträge\2008\2008-02 ULR-Tagung\Vortrag CP\Vortragsbilder\HVS mit HVS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1214438"/>
            <a:ext cx="697865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4" name="Picture 10" descr="C:\Daten\Aufsätze + Charts + Vorträge\2008\2008-02 ULR-Tagung\Vortrag CP\Vortragsbilder\HVS mit HVS Haus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1214438"/>
            <a:ext cx="697865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5" name="Picture 11" descr="C:\Daten\Aufsätze + Charts + Vorträge\2008\2008-02 ULR-Tagung\Vortrag CP\Vortragsbilder\HVS mit Voll Haus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1214438"/>
            <a:ext cx="697865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Picture 8" descr="C:\Daten\Aufsätze + Charts + Vorträge\2008\2008-02 ULR-Tagung\Vortrag CP\Vortragsbilder\Voll mit Voll Haus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8" y="1214438"/>
            <a:ext cx="6981825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Rectangle 2050"/>
          <p:cNvSpPr>
            <a:spLocks noChangeArrowheads="1"/>
          </p:cNvSpPr>
          <p:nvPr/>
        </p:nvSpPr>
        <p:spPr bwMode="auto">
          <a:xfrm>
            <a:off x="1000125" y="714375"/>
            <a:ext cx="7924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de-DE" sz="2800" b="1" dirty="0" smtClean="0">
                <a:solidFill>
                  <a:srgbClr val="FF3300"/>
                </a:solidFill>
                <a:cs typeface="Arial" pitchFamily="34" charset="0"/>
              </a:rPr>
              <a:t>►</a:t>
            </a:r>
            <a:r>
              <a:rPr lang="hu-HU" sz="2000" b="1" dirty="0">
                <a:cs typeface="Arial" pitchFamily="34" charset="0"/>
              </a:rPr>
              <a:t> Zajtérképek</a:t>
            </a:r>
            <a:r>
              <a:rPr lang="de-DE" sz="2000" b="1" dirty="0">
                <a:cs typeface="Arial" pitchFamily="34" charset="0"/>
              </a:rPr>
              <a:t>:</a:t>
            </a:r>
            <a:r>
              <a:rPr lang="de-DE" sz="2000" b="1" dirty="0">
                <a:solidFill>
                  <a:srgbClr val="0000FF"/>
                </a:solidFill>
                <a:cs typeface="Arial" pitchFamily="34" charset="0"/>
              </a:rPr>
              <a:t>  </a:t>
            </a:r>
            <a:r>
              <a:rPr lang="hu-HU" sz="2000" b="1" dirty="0" smtClean="0">
                <a:solidFill>
                  <a:srgbClr val="0000FF"/>
                </a:solidFill>
                <a:cs typeface="Arial" pitchFamily="34" charset="0"/>
              </a:rPr>
              <a:t>csendes területek, </a:t>
            </a:r>
            <a:r>
              <a:rPr lang="hu-HU" sz="2000" b="1" dirty="0" smtClean="0">
                <a:solidFill>
                  <a:srgbClr val="FF0000"/>
                </a:solidFill>
                <a:cs typeface="Times New Roman" pitchFamily="18" charset="0"/>
              </a:rPr>
              <a:t>az úthálózat sűrűsége</a:t>
            </a:r>
            <a:endParaRPr lang="de-DE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650B5D0-62B8-4149-A293-D449DF43F592}" type="slidenum">
              <a:rPr lang="hu-HU" smtClean="0"/>
              <a:t>26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hu-HU" smtClean="0"/>
              <a:t>Láthatóvá vált a zaj...</a:t>
            </a:r>
            <a:endParaRPr lang="hu-HU"/>
          </a:p>
        </p:txBody>
      </p:sp>
      <p:sp>
        <p:nvSpPr>
          <p:cNvPr id="10" name="Dátum helye 4"/>
          <p:cNvSpPr>
            <a:spLocks noGrp="1"/>
          </p:cNvSpPr>
          <p:nvPr>
            <p:ph type="dt" sz="half" idx="10"/>
          </p:nvPr>
        </p:nvSpPr>
        <p:spPr>
          <a:xfrm rot="16200000">
            <a:off x="-2015478" y="4004321"/>
            <a:ext cx="4259561" cy="228600"/>
          </a:xfrm>
        </p:spPr>
        <p:txBody>
          <a:bodyPr/>
          <a:lstStyle/>
          <a:p>
            <a:r>
              <a:rPr lang="hu-H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 látható és </a:t>
            </a:r>
            <a:r>
              <a:rPr lang="hu-H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kezelhető környezeti </a:t>
            </a:r>
            <a:r>
              <a:rPr lang="hu-H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zaj</a:t>
            </a:r>
            <a:endParaRPr lang="hu-H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55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2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2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2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Tartalom helye 7" descr="dundee%20waterfron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59138" y="2514600"/>
            <a:ext cx="2625725" cy="1828800"/>
          </a:xfrm>
        </p:spPr>
      </p:pic>
      <p:sp>
        <p:nvSpPr>
          <p:cNvPr id="41986" name="Dia számának helye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C13B22C-CFD3-4A51-9F18-5ED80BC16DB5}" type="slidenum">
              <a:rPr lang="hu-HU" smtClean="0"/>
              <a:pPr eaLnBrk="1" hangingPunct="1"/>
              <a:t>27</a:t>
            </a:fld>
            <a:endParaRPr lang="hu-HU" smtClean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hu-HU" smtClean="0"/>
              <a:t>Láthatóvá vált a zaj...</a:t>
            </a:r>
            <a:endParaRPr lang="hu-HU"/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928688" y="642938"/>
            <a:ext cx="80010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80000"/>
              </a:lnSpc>
            </a:pPr>
            <a:r>
              <a:rPr lang="de-DE" sz="2800" b="1">
                <a:solidFill>
                  <a:srgbClr val="FF3300"/>
                </a:solidFill>
                <a:cs typeface="Arial" pitchFamily="34" charset="0"/>
              </a:rPr>
              <a:t>►</a:t>
            </a:r>
            <a:r>
              <a:rPr lang="de-DE" b="1">
                <a:solidFill>
                  <a:srgbClr val="010000"/>
                </a:solidFill>
                <a:cs typeface="Times New Roman" pitchFamily="18" charset="0"/>
              </a:rPr>
              <a:t> </a:t>
            </a:r>
            <a:r>
              <a:rPr lang="hu-HU" sz="2000" b="1"/>
              <a:t>Intézkedési terv = </a:t>
            </a:r>
            <a:r>
              <a:rPr lang="hu-HU" sz="2000" b="1">
                <a:solidFill>
                  <a:srgbClr val="0070C0"/>
                </a:solidFill>
              </a:rPr>
              <a:t>városfejlesztés</a:t>
            </a:r>
            <a:endParaRPr lang="de-DE" sz="2000" b="1">
              <a:solidFill>
                <a:srgbClr val="010000"/>
              </a:solidFill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052513"/>
            <a:ext cx="1933575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Tartalom helye 8" descr="imag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636838"/>
            <a:ext cx="20574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4724400"/>
            <a:ext cx="100965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349500"/>
            <a:ext cx="16891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196975"/>
            <a:ext cx="189706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581525"/>
            <a:ext cx="21590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437063"/>
            <a:ext cx="1700212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125538"/>
            <a:ext cx="1214437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Dátum helye 4"/>
          <p:cNvSpPr>
            <a:spLocks noGrp="1"/>
          </p:cNvSpPr>
          <p:nvPr>
            <p:ph type="dt" sz="half" idx="10"/>
          </p:nvPr>
        </p:nvSpPr>
        <p:spPr>
          <a:xfrm rot="16200000">
            <a:off x="-2015478" y="4004321"/>
            <a:ext cx="4259561" cy="228600"/>
          </a:xfrm>
        </p:spPr>
        <p:txBody>
          <a:bodyPr/>
          <a:lstStyle/>
          <a:p>
            <a:r>
              <a:rPr lang="hu-H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 látható és </a:t>
            </a:r>
            <a:r>
              <a:rPr lang="hu-H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kezelhető környezeti </a:t>
            </a:r>
            <a:r>
              <a:rPr lang="hu-H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zaj</a:t>
            </a:r>
            <a:endParaRPr lang="hu-H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29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6" presetClass="emph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4198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ChangeArrowheads="1"/>
          </p:cNvSpPr>
          <p:nvPr/>
        </p:nvSpPr>
        <p:spPr bwMode="auto">
          <a:xfrm>
            <a:off x="1619250" y="1484313"/>
            <a:ext cx="2160588" cy="576262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hu-HU" sz="1200" b="1"/>
              <a:t>Geodéziai adatok (domborzat, felszín, stb.)</a:t>
            </a:r>
            <a:endParaRPr lang="en-GB" sz="1200" b="1"/>
          </a:p>
        </p:txBody>
      </p:sp>
      <p:sp>
        <p:nvSpPr>
          <p:cNvPr id="4099" name="Rectangle 7"/>
          <p:cNvSpPr>
            <a:spLocks noChangeArrowheads="1"/>
          </p:cNvSpPr>
          <p:nvPr/>
        </p:nvSpPr>
        <p:spPr bwMode="auto">
          <a:xfrm>
            <a:off x="1619250" y="2420938"/>
            <a:ext cx="2160588" cy="792162"/>
          </a:xfrm>
          <a:prstGeom prst="rect">
            <a:avLst/>
          </a:prstGeom>
          <a:solidFill>
            <a:srgbClr val="99C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hu-HU" sz="1200" b="1"/>
              <a:t>Forgalmi adatok (forgalomnagyság, összetétel stb.)</a:t>
            </a:r>
            <a:endParaRPr lang="en-GB" sz="1200" b="1"/>
          </a:p>
        </p:txBody>
      </p:sp>
      <p:sp>
        <p:nvSpPr>
          <p:cNvPr id="4100" name="Rectangle 8"/>
          <p:cNvSpPr>
            <a:spLocks noChangeArrowheads="1"/>
          </p:cNvSpPr>
          <p:nvPr/>
        </p:nvSpPr>
        <p:spPr bwMode="auto">
          <a:xfrm>
            <a:off x="1619250" y="3573463"/>
            <a:ext cx="2160588" cy="647700"/>
          </a:xfrm>
          <a:prstGeom prst="rect">
            <a:avLst/>
          </a:prstGeom>
          <a:solidFill>
            <a:srgbClr val="CC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hu-HU" sz="1200" b="1"/>
              <a:t>Akusztikai/zaj adatok (pl. felszín elnyelése, üzemi források stb.)</a:t>
            </a:r>
            <a:endParaRPr lang="en-GB" sz="1200" b="1"/>
          </a:p>
        </p:txBody>
      </p:sp>
      <p:sp>
        <p:nvSpPr>
          <p:cNvPr id="4101" name="Rectangle 9"/>
          <p:cNvSpPr>
            <a:spLocks noChangeArrowheads="1"/>
          </p:cNvSpPr>
          <p:nvPr/>
        </p:nvSpPr>
        <p:spPr bwMode="auto">
          <a:xfrm>
            <a:off x="1619250" y="4508500"/>
            <a:ext cx="2160588" cy="649288"/>
          </a:xfrm>
          <a:prstGeom prst="rect">
            <a:avLst/>
          </a:prstGeom>
          <a:solidFill>
            <a:srgbClr val="FFCC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hu-HU" sz="1200" b="1"/>
              <a:t>Népességi adatok</a:t>
            </a:r>
            <a:endParaRPr lang="en-GB" sz="1200" b="1"/>
          </a:p>
        </p:txBody>
      </p:sp>
      <p:sp>
        <p:nvSpPr>
          <p:cNvPr id="4102" name="Rectangle 10"/>
          <p:cNvSpPr>
            <a:spLocks noChangeArrowheads="1"/>
          </p:cNvSpPr>
          <p:nvPr/>
        </p:nvSpPr>
        <p:spPr bwMode="auto">
          <a:xfrm rot="10800000">
            <a:off x="4500563" y="1484313"/>
            <a:ext cx="647700" cy="3744912"/>
          </a:xfrm>
          <a:prstGeom prst="rect">
            <a:avLst/>
          </a:prstGeom>
          <a:solidFill>
            <a:srgbClr val="FFC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/>
          <a:lstStyle/>
          <a:p>
            <a:pPr algn="ctr"/>
            <a:r>
              <a:rPr lang="hu-HU" b="1"/>
              <a:t>GIS adatbázis kialakítása</a:t>
            </a:r>
            <a:endParaRPr lang="en-GB" b="1"/>
          </a:p>
        </p:txBody>
      </p:sp>
      <p:sp>
        <p:nvSpPr>
          <p:cNvPr id="4103" name="Rectangle 11"/>
          <p:cNvSpPr>
            <a:spLocks noChangeArrowheads="1"/>
          </p:cNvSpPr>
          <p:nvPr/>
        </p:nvSpPr>
        <p:spPr bwMode="auto">
          <a:xfrm>
            <a:off x="5867400" y="1628775"/>
            <a:ext cx="2305050" cy="1008063"/>
          </a:xfrm>
          <a:prstGeom prst="rect">
            <a:avLst/>
          </a:prstGeom>
          <a:solidFill>
            <a:srgbClr val="CC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hu-HU" sz="1400" b="1"/>
              <a:t>Adatbevitel a zajszámítási szoftverbe,</a:t>
            </a:r>
          </a:p>
          <a:p>
            <a:pPr algn="ctr"/>
            <a:r>
              <a:rPr lang="hu-HU" sz="1400" b="1"/>
              <a:t>zajszámítási modell felépítése</a:t>
            </a:r>
            <a:endParaRPr lang="en-GB" b="1"/>
          </a:p>
        </p:txBody>
      </p:sp>
      <p:sp>
        <p:nvSpPr>
          <p:cNvPr id="4104" name="Rectangle 12"/>
          <p:cNvSpPr>
            <a:spLocks noChangeArrowheads="1"/>
          </p:cNvSpPr>
          <p:nvPr/>
        </p:nvSpPr>
        <p:spPr bwMode="auto">
          <a:xfrm>
            <a:off x="5867400" y="3716338"/>
            <a:ext cx="2305050" cy="649287"/>
          </a:xfrm>
          <a:prstGeom prst="rect">
            <a:avLst/>
          </a:prstGeom>
          <a:solidFill>
            <a:srgbClr val="CC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hu-HU" sz="1400" b="1"/>
              <a:t>Különböző zajtérképek előállítása</a:t>
            </a:r>
            <a:endParaRPr lang="en-GB" sz="1400" b="1"/>
          </a:p>
        </p:txBody>
      </p:sp>
      <p:sp>
        <p:nvSpPr>
          <p:cNvPr id="4105" name="Rectangle 13"/>
          <p:cNvSpPr>
            <a:spLocks noChangeArrowheads="1"/>
          </p:cNvSpPr>
          <p:nvPr/>
        </p:nvSpPr>
        <p:spPr bwMode="auto">
          <a:xfrm>
            <a:off x="5867400" y="5589588"/>
            <a:ext cx="2233613" cy="503237"/>
          </a:xfrm>
          <a:prstGeom prst="rect">
            <a:avLst/>
          </a:prstGeom>
          <a:solidFill>
            <a:srgbClr val="FFC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hu-HU" sz="1400" b="1"/>
              <a:t>Dokumentációk előállítása</a:t>
            </a:r>
            <a:endParaRPr lang="en-GB" sz="1400" b="1"/>
          </a:p>
        </p:txBody>
      </p:sp>
      <p:sp>
        <p:nvSpPr>
          <p:cNvPr id="4106" name="Rectangle 14"/>
          <p:cNvSpPr>
            <a:spLocks noChangeArrowheads="1"/>
          </p:cNvSpPr>
          <p:nvPr/>
        </p:nvSpPr>
        <p:spPr bwMode="auto">
          <a:xfrm>
            <a:off x="3000375" y="5429250"/>
            <a:ext cx="2520950" cy="6492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hu-HU" sz="1400" b="1"/>
              <a:t>Térkép alapú informatikai rendszer elkészítése</a:t>
            </a:r>
          </a:p>
          <a:p>
            <a:endParaRPr lang="en-GB" sz="1400" b="1"/>
          </a:p>
        </p:txBody>
      </p:sp>
      <p:sp>
        <p:nvSpPr>
          <p:cNvPr id="4107" name="Line 15"/>
          <p:cNvSpPr>
            <a:spLocks noChangeShapeType="1"/>
          </p:cNvSpPr>
          <p:nvPr/>
        </p:nvSpPr>
        <p:spPr bwMode="auto">
          <a:xfrm>
            <a:off x="3779838" y="1862138"/>
            <a:ext cx="720725" cy="0"/>
          </a:xfrm>
          <a:prstGeom prst="line">
            <a:avLst/>
          </a:prstGeom>
          <a:noFill/>
          <a:ln w="28575">
            <a:solidFill>
              <a:srgbClr val="3399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108" name="Line 16"/>
          <p:cNvSpPr>
            <a:spLocks noChangeShapeType="1"/>
          </p:cNvSpPr>
          <p:nvPr/>
        </p:nvSpPr>
        <p:spPr bwMode="auto">
          <a:xfrm>
            <a:off x="3779838" y="2870200"/>
            <a:ext cx="720725" cy="0"/>
          </a:xfrm>
          <a:prstGeom prst="line">
            <a:avLst/>
          </a:prstGeom>
          <a:noFill/>
          <a:ln w="28575">
            <a:solidFill>
              <a:srgbClr val="3399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109" name="Line 17"/>
          <p:cNvSpPr>
            <a:spLocks noChangeShapeType="1"/>
          </p:cNvSpPr>
          <p:nvPr/>
        </p:nvSpPr>
        <p:spPr bwMode="auto">
          <a:xfrm>
            <a:off x="3779838" y="4022725"/>
            <a:ext cx="720725" cy="0"/>
          </a:xfrm>
          <a:prstGeom prst="line">
            <a:avLst/>
          </a:prstGeom>
          <a:noFill/>
          <a:ln w="28575">
            <a:solidFill>
              <a:srgbClr val="3399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110" name="Line 18"/>
          <p:cNvSpPr>
            <a:spLocks noChangeShapeType="1"/>
          </p:cNvSpPr>
          <p:nvPr/>
        </p:nvSpPr>
        <p:spPr bwMode="auto">
          <a:xfrm>
            <a:off x="3779838" y="4957763"/>
            <a:ext cx="720725" cy="0"/>
          </a:xfrm>
          <a:prstGeom prst="line">
            <a:avLst/>
          </a:prstGeom>
          <a:noFill/>
          <a:ln w="28575">
            <a:solidFill>
              <a:srgbClr val="3399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111" name="Line 19"/>
          <p:cNvSpPr>
            <a:spLocks noChangeShapeType="1"/>
          </p:cNvSpPr>
          <p:nvPr/>
        </p:nvSpPr>
        <p:spPr bwMode="auto">
          <a:xfrm>
            <a:off x="5148263" y="2005013"/>
            <a:ext cx="719137" cy="0"/>
          </a:xfrm>
          <a:prstGeom prst="line">
            <a:avLst/>
          </a:prstGeom>
          <a:noFill/>
          <a:ln w="28575">
            <a:solidFill>
              <a:srgbClr val="3399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112" name="Line 20"/>
          <p:cNvSpPr>
            <a:spLocks noChangeShapeType="1"/>
          </p:cNvSpPr>
          <p:nvPr/>
        </p:nvSpPr>
        <p:spPr bwMode="auto">
          <a:xfrm>
            <a:off x="7019925" y="2636838"/>
            <a:ext cx="0" cy="1079500"/>
          </a:xfrm>
          <a:prstGeom prst="line">
            <a:avLst/>
          </a:prstGeom>
          <a:noFill/>
          <a:ln w="28575">
            <a:solidFill>
              <a:srgbClr val="3399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113" name="Line 21"/>
          <p:cNvSpPr>
            <a:spLocks noChangeShapeType="1"/>
          </p:cNvSpPr>
          <p:nvPr/>
        </p:nvSpPr>
        <p:spPr bwMode="auto">
          <a:xfrm>
            <a:off x="7019925" y="4365625"/>
            <a:ext cx="0" cy="1223963"/>
          </a:xfrm>
          <a:prstGeom prst="line">
            <a:avLst/>
          </a:prstGeom>
          <a:noFill/>
          <a:ln w="38100">
            <a:solidFill>
              <a:srgbClr val="FF33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114" name="Line 22"/>
          <p:cNvSpPr>
            <a:spLocks noChangeShapeType="1"/>
          </p:cNvSpPr>
          <p:nvPr/>
        </p:nvSpPr>
        <p:spPr bwMode="auto">
          <a:xfrm rot="-720000" flipH="1" flipV="1">
            <a:off x="5500688" y="5786438"/>
            <a:ext cx="357187" cy="71437"/>
          </a:xfrm>
          <a:prstGeom prst="line">
            <a:avLst/>
          </a:prstGeom>
          <a:noFill/>
          <a:ln w="38100">
            <a:solidFill>
              <a:srgbClr val="FF33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115" name="Line 23"/>
          <p:cNvSpPr>
            <a:spLocks noChangeShapeType="1"/>
          </p:cNvSpPr>
          <p:nvPr/>
        </p:nvSpPr>
        <p:spPr bwMode="auto">
          <a:xfrm flipH="1">
            <a:off x="5148263" y="4165600"/>
            <a:ext cx="703262" cy="0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116" name="Text Box 2"/>
          <p:cNvSpPr txBox="1">
            <a:spLocks noChangeArrowheads="1"/>
          </p:cNvSpPr>
          <p:nvPr/>
        </p:nvSpPr>
        <p:spPr bwMode="auto">
          <a:xfrm>
            <a:off x="857250" y="642938"/>
            <a:ext cx="80772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lnSpc>
                <a:spcPct val="80000"/>
              </a:lnSpc>
            </a:pPr>
            <a:r>
              <a:rPr lang="de-DE" sz="2800" b="1" dirty="0">
                <a:solidFill>
                  <a:srgbClr val="FF3300"/>
                </a:solidFill>
                <a:cs typeface="Arial" pitchFamily="34" charset="0"/>
              </a:rPr>
              <a:t>►</a:t>
            </a:r>
            <a:r>
              <a:rPr lang="de-DE" sz="2000" b="1" dirty="0"/>
              <a:t> </a:t>
            </a:r>
            <a:r>
              <a:rPr lang="hu-HU" sz="2000" b="1" dirty="0">
                <a:latin typeface="+mn-lt"/>
              </a:rPr>
              <a:t>A zajtérkép </a:t>
            </a:r>
            <a:r>
              <a:rPr lang="hu-HU" sz="2000" b="1" dirty="0" smtClean="0">
                <a:solidFill>
                  <a:srgbClr val="0070C0"/>
                </a:solidFill>
                <a:latin typeface="+mn-lt"/>
              </a:rPr>
              <a:t>= adatbázis</a:t>
            </a:r>
            <a:endParaRPr lang="de-DE" sz="20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1" name="Dátum helye 4"/>
          <p:cNvSpPr>
            <a:spLocks noGrp="1"/>
          </p:cNvSpPr>
          <p:nvPr>
            <p:ph type="dt" sz="half" idx="10"/>
          </p:nvPr>
        </p:nvSpPr>
        <p:spPr>
          <a:xfrm rot="16200000">
            <a:off x="-1787996" y="3776837"/>
            <a:ext cx="4259561" cy="683566"/>
          </a:xfrm>
        </p:spPr>
        <p:txBody>
          <a:bodyPr/>
          <a:lstStyle/>
          <a:p>
            <a:r>
              <a:rPr lang="hu-H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 látható és </a:t>
            </a:r>
            <a:r>
              <a:rPr lang="hu-H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kezelhető környezeti </a:t>
            </a:r>
            <a:r>
              <a:rPr lang="hu-H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zaj</a:t>
            </a:r>
            <a:endParaRPr lang="hu-H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76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rtalom helye 5" descr="Cs_0a_zajterkep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0" y="838200"/>
            <a:ext cx="7071360" cy="4419600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B6815F4-276E-486F-9B17-4892E722B12D}" type="slidenum">
              <a:rPr lang="hu-HU" smtClean="0"/>
              <a:pPr>
                <a:defRPr/>
              </a:pPr>
              <a:t>29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hu-HU" smtClean="0"/>
              <a:t>Láthatóvá vált a zaj...</a:t>
            </a:r>
            <a:endParaRPr lang="hu-HU"/>
          </a:p>
        </p:txBody>
      </p:sp>
      <p:pic>
        <p:nvPicPr>
          <p:cNvPr id="8" name="Tartalom helye 3" descr="Cs_0_HLI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3" y="1600200"/>
            <a:ext cx="724217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Tartalom helye 3" descr="Cs_0_Hoe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541" y="1620080"/>
            <a:ext cx="724217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Tartalom helye 3" descr="Cs_0_DBwuDBo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93" y="1620080"/>
            <a:ext cx="724217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Tartalom helye 3" descr="Cs_0_Hau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93" y="1620080"/>
            <a:ext cx="724217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Tartalom helye 3" descr="Cs_0_StrStb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45" y="1620080"/>
            <a:ext cx="724217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Tartalom helye 3" descr="M0_1b_GE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315" y="1600200"/>
            <a:ext cx="661987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Tartalom helye 3" descr="Cs_0b_modell2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45" y="1620080"/>
            <a:ext cx="724217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890354" y="451962"/>
            <a:ext cx="80772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lnSpc>
                <a:spcPct val="80000"/>
              </a:lnSpc>
            </a:pPr>
            <a:r>
              <a:rPr lang="de-DE" sz="2800" b="1" dirty="0">
                <a:solidFill>
                  <a:srgbClr val="FF3300"/>
                </a:solidFill>
                <a:cs typeface="Arial" pitchFamily="34" charset="0"/>
              </a:rPr>
              <a:t>►</a:t>
            </a:r>
            <a:r>
              <a:rPr lang="de-DE" sz="2000" b="1" dirty="0"/>
              <a:t> </a:t>
            </a:r>
            <a:r>
              <a:rPr lang="hu-HU" sz="2000" b="1" dirty="0">
                <a:latin typeface="+mn-lt"/>
              </a:rPr>
              <a:t>A zajtérkép </a:t>
            </a:r>
            <a:r>
              <a:rPr lang="hu-HU" sz="2000" b="1" dirty="0" smtClean="0">
                <a:solidFill>
                  <a:srgbClr val="0070C0"/>
                </a:solidFill>
                <a:latin typeface="+mn-lt"/>
              </a:rPr>
              <a:t>= adatbázis</a:t>
            </a:r>
            <a:endParaRPr lang="de-DE" sz="20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5" name="Dátum helye 4"/>
          <p:cNvSpPr>
            <a:spLocks noGrp="1"/>
          </p:cNvSpPr>
          <p:nvPr>
            <p:ph type="dt" sz="half" idx="10"/>
          </p:nvPr>
        </p:nvSpPr>
        <p:spPr>
          <a:xfrm rot="16200000">
            <a:off x="-2015478" y="4004321"/>
            <a:ext cx="4259561" cy="228600"/>
          </a:xfrm>
        </p:spPr>
        <p:txBody>
          <a:bodyPr/>
          <a:lstStyle/>
          <a:p>
            <a:r>
              <a:rPr lang="hu-H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 látható és </a:t>
            </a:r>
            <a:r>
              <a:rPr lang="hu-H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kezelhető környezeti </a:t>
            </a:r>
            <a:r>
              <a:rPr lang="hu-H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zaj</a:t>
            </a:r>
            <a:endParaRPr lang="hu-H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7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683568" y="332656"/>
            <a:ext cx="7239000" cy="864096"/>
          </a:xfrm>
        </p:spPr>
        <p:txBody>
          <a:bodyPr/>
          <a:lstStyle/>
          <a:p>
            <a:r>
              <a:rPr lang="hu-HU" sz="4400" dirty="0" smtClean="0">
                <a:solidFill>
                  <a:schemeClr val="tx1"/>
                </a:solidFill>
              </a:rPr>
              <a:t>Működési területek</a:t>
            </a:r>
            <a:endParaRPr lang="hu-HU" sz="4400" dirty="0">
              <a:solidFill>
                <a:schemeClr val="tx1"/>
              </a:solidFill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sz="quarter" idx="13"/>
          </p:nvPr>
        </p:nvSpPr>
        <p:spPr>
          <a:xfrm>
            <a:off x="4645152" y="1340768"/>
            <a:ext cx="3822192" cy="4896544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r>
              <a:rPr lang="hu-HU" b="1" dirty="0"/>
              <a:t>K</a:t>
            </a:r>
            <a:r>
              <a:rPr lang="hu-HU" b="1" dirty="0" smtClean="0"/>
              <a:t>oncepciók</a:t>
            </a:r>
            <a:r>
              <a:rPr lang="hu-HU" b="1" dirty="0"/>
              <a:t>, jogszabályok szakmai előkészítése</a:t>
            </a:r>
            <a:r>
              <a:rPr lang="hu-HU" b="1" dirty="0" smtClean="0"/>
              <a:t>,</a:t>
            </a:r>
          </a:p>
          <a:p>
            <a:r>
              <a:rPr lang="hu-HU" b="1" dirty="0" smtClean="0"/>
              <a:t>Háttértanulmányok készítése,</a:t>
            </a:r>
          </a:p>
          <a:p>
            <a:r>
              <a:rPr lang="hu-HU" b="1" dirty="0" smtClean="0"/>
              <a:t>Adatgyűjtés </a:t>
            </a:r>
            <a:r>
              <a:rPr lang="hu-HU" b="1" dirty="0"/>
              <a:t>és </a:t>
            </a:r>
            <a:r>
              <a:rPr lang="hu-HU" b="1" dirty="0" err="1" smtClean="0"/>
              <a:t>-feldolgozás</a:t>
            </a:r>
            <a:r>
              <a:rPr lang="hu-HU" b="1" dirty="0" smtClean="0"/>
              <a:t>,</a:t>
            </a:r>
          </a:p>
          <a:p>
            <a:r>
              <a:rPr lang="hu-HU" b="1" dirty="0" smtClean="0"/>
              <a:t>Jelentések </a:t>
            </a:r>
            <a:r>
              <a:rPr lang="hu-HU" b="1" dirty="0"/>
              <a:t>készítése</a:t>
            </a:r>
            <a:r>
              <a:rPr lang="hu-HU" b="1" dirty="0" smtClean="0"/>
              <a:t>,</a:t>
            </a:r>
          </a:p>
          <a:p>
            <a:r>
              <a:rPr lang="hu-HU" b="1" dirty="0" smtClean="0"/>
              <a:t>Ágazati </a:t>
            </a:r>
            <a:r>
              <a:rPr lang="hu-HU" b="1" dirty="0"/>
              <a:t>informatikai rendszerek üzemeltetése</a:t>
            </a:r>
            <a:r>
              <a:rPr lang="hu-HU" b="1" dirty="0" smtClean="0"/>
              <a:t>,</a:t>
            </a:r>
          </a:p>
          <a:p>
            <a:r>
              <a:rPr lang="hu-HU" b="1" dirty="0" smtClean="0"/>
              <a:t>Nemzetközi </a:t>
            </a:r>
            <a:r>
              <a:rPr lang="hu-HU" b="1" dirty="0"/>
              <a:t>koordinációs feladatok ellátása</a:t>
            </a:r>
            <a:r>
              <a:rPr lang="hu-HU" b="1" dirty="0" smtClean="0"/>
              <a:t>,</a:t>
            </a:r>
          </a:p>
          <a:p>
            <a:r>
              <a:rPr lang="hu-HU" b="1" dirty="0" smtClean="0"/>
              <a:t>EU-s</a:t>
            </a:r>
            <a:r>
              <a:rPr lang="hu-HU" b="1" dirty="0"/>
              <a:t>, nemzetközi és hazai projektek tervezésében és megvalósításában való </a:t>
            </a:r>
            <a:r>
              <a:rPr lang="hu-HU" b="1" dirty="0" smtClean="0"/>
              <a:t>közreműködés</a:t>
            </a:r>
          </a:p>
          <a:p>
            <a:r>
              <a:rPr lang="hu-HU" b="1" dirty="0" smtClean="0"/>
              <a:t>Vízügyi </a:t>
            </a:r>
            <a:r>
              <a:rPr lang="hu-HU" b="1" dirty="0"/>
              <a:t>közgyűjtemények </a:t>
            </a:r>
            <a:r>
              <a:rPr lang="hu-HU" b="1" dirty="0" smtClean="0"/>
              <a:t>működtetése</a:t>
            </a:r>
            <a:endParaRPr lang="hu-HU" b="1" dirty="0"/>
          </a:p>
        </p:txBody>
      </p:sp>
      <p:sp>
        <p:nvSpPr>
          <p:cNvPr id="2" name="Tartalom helye 1"/>
          <p:cNvSpPr>
            <a:spLocks noGrp="1"/>
          </p:cNvSpPr>
          <p:nvPr>
            <p:ph sz="quarter" idx="14"/>
          </p:nvPr>
        </p:nvSpPr>
        <p:spPr>
          <a:xfrm>
            <a:off x="683568" y="1772816"/>
            <a:ext cx="3822192" cy="392161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hu-HU" sz="2800" b="1" dirty="0" smtClean="0"/>
              <a:t>Állapotfelmérés és </a:t>
            </a:r>
            <a:r>
              <a:rPr lang="hu-HU" sz="2800" b="1" dirty="0" err="1" smtClean="0"/>
              <a:t>-értékelés</a:t>
            </a:r>
            <a:r>
              <a:rPr lang="hu-HU" sz="2800" b="1" dirty="0" smtClean="0"/>
              <a:t>,</a:t>
            </a:r>
          </a:p>
          <a:p>
            <a:r>
              <a:rPr lang="hu-HU" sz="2800" b="1" dirty="0" smtClean="0"/>
              <a:t>Monitoring,</a:t>
            </a:r>
          </a:p>
          <a:p>
            <a:r>
              <a:rPr lang="hu-HU" sz="2800" b="1" dirty="0" smtClean="0"/>
              <a:t>A </a:t>
            </a:r>
            <a:r>
              <a:rPr lang="hu-HU" sz="2800" b="1" dirty="0"/>
              <a:t>szakpolitika és stratégia előkészítés, </a:t>
            </a:r>
            <a:endParaRPr lang="hu-HU" sz="2800" b="1" dirty="0" smtClean="0"/>
          </a:p>
          <a:p>
            <a:r>
              <a:rPr lang="hu-HU" sz="2800" b="1" dirty="0" smtClean="0"/>
              <a:t>Szabályozás- </a:t>
            </a:r>
            <a:r>
              <a:rPr lang="hu-HU" sz="2800" b="1" dirty="0"/>
              <a:t>és hatásvizsgálat</a:t>
            </a:r>
            <a:endParaRPr lang="hu-HU" sz="2800" b="1" dirty="0" smtClean="0"/>
          </a:p>
        </p:txBody>
      </p:sp>
      <p:pic>
        <p:nvPicPr>
          <p:cNvPr id="6" name="Picture 2" descr="C:\Users\pholndonner\Desktop\feladatok\2012\kiadvány szerk\NeKI-logo\NeKI-Logo13-1600px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2750" y1="48750" x2="51313" y2="24938"/>
                        <a14:foregroundMark x1="58625" y1="63625" x2="57938" y2="67563"/>
                        <a14:foregroundMark x1="59188" y1="71438" x2="69750" y2="62938"/>
                        <a14:foregroundMark x1="79188" y1="63938" x2="79188" y2="73500"/>
                        <a14:foregroundMark x1="35250" y1="64438" x2="34688" y2="75063"/>
                        <a14:foregroundMark x1="41563" y1="71313" x2="52125" y2="71125"/>
                        <a14:foregroundMark x1="32000" y1="94375" x2="45813" y2="97813"/>
                        <a14:foregroundMark x1="97625" y1="45500" x2="97313" y2="52125"/>
                        <a14:foregroundMark x1="25625" y1="34563" x2="47000" y2="49063"/>
                        <a14:foregroundMark x1="39500" y1="27875" x2="45813" y2="33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332656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átum helye 4"/>
          <p:cNvSpPr>
            <a:spLocks noGrp="1"/>
          </p:cNvSpPr>
          <p:nvPr>
            <p:ph type="dt" sz="half" idx="10"/>
          </p:nvPr>
        </p:nvSpPr>
        <p:spPr>
          <a:xfrm rot="16200000">
            <a:off x="-2015478" y="4004321"/>
            <a:ext cx="4259561" cy="228600"/>
          </a:xfrm>
        </p:spPr>
        <p:txBody>
          <a:bodyPr/>
          <a:lstStyle/>
          <a:p>
            <a:r>
              <a:rPr lang="hu-H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 látható és </a:t>
            </a:r>
            <a:r>
              <a:rPr lang="hu-H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kezelhető környezeti </a:t>
            </a:r>
            <a:r>
              <a:rPr lang="hu-H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zaj</a:t>
            </a:r>
            <a:endParaRPr lang="hu-H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3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Tartalom helye 6" descr="IMMI_elemek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0" y="1089307"/>
            <a:ext cx="3231600" cy="3984988"/>
          </a:xfrm>
        </p:spPr>
      </p:pic>
      <p:sp>
        <p:nvSpPr>
          <p:cNvPr id="11" name="Dia számának helye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650B5D0-62B8-4149-A293-D449DF43F592}" type="slidenum">
              <a:rPr lang="hu-HU" smtClean="0"/>
              <a:t>30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hu-HU" smtClean="0"/>
              <a:t>Láthatóvá vált a zaj...</a:t>
            </a:r>
            <a:endParaRPr lang="hu-HU"/>
          </a:p>
        </p:txBody>
      </p:sp>
      <p:pic>
        <p:nvPicPr>
          <p:cNvPr id="4" name="Tartalom helye 3" descr="IMMI_st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822" y="1093769"/>
            <a:ext cx="3799628" cy="254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Tartalom helye 3" descr="attributu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214" y="1844824"/>
            <a:ext cx="4839272" cy="284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Tartalom helye 3" descr="%F6sszeg_immibo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1000125"/>
            <a:ext cx="1928812" cy="5184775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7" name="Tartalom helye 6" descr="zajretegek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29063" y="1071563"/>
            <a:ext cx="2862262" cy="50546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</p:pic>
      <p:pic>
        <p:nvPicPr>
          <p:cNvPr id="8" name="Tartalom helye 4" descr="uj_masfel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" y="1600200"/>
            <a:ext cx="3251200" cy="4525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Tartalom helye 5" descr="megyeri_számter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973263"/>
            <a:ext cx="4038600" cy="3779837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</p:pic>
      <p:sp>
        <p:nvSpPr>
          <p:cNvPr id="13" name="Dátum helye 4"/>
          <p:cNvSpPr>
            <a:spLocks noGrp="1"/>
          </p:cNvSpPr>
          <p:nvPr>
            <p:ph type="dt" sz="half" idx="10"/>
          </p:nvPr>
        </p:nvSpPr>
        <p:spPr>
          <a:xfrm rot="16200000">
            <a:off x="-2015478" y="4004321"/>
            <a:ext cx="4259561" cy="228600"/>
          </a:xfrm>
        </p:spPr>
        <p:txBody>
          <a:bodyPr/>
          <a:lstStyle/>
          <a:p>
            <a:r>
              <a:rPr lang="hu-H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 látható és </a:t>
            </a:r>
            <a:r>
              <a:rPr lang="hu-H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kezelhető környezeti </a:t>
            </a:r>
            <a:r>
              <a:rPr lang="hu-H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zaj</a:t>
            </a:r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890354" y="451962"/>
            <a:ext cx="80772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lnSpc>
                <a:spcPct val="80000"/>
              </a:lnSpc>
            </a:pPr>
            <a:r>
              <a:rPr lang="de-DE" sz="2800" b="1" dirty="0">
                <a:solidFill>
                  <a:srgbClr val="FF3300"/>
                </a:solidFill>
                <a:cs typeface="Arial" pitchFamily="34" charset="0"/>
              </a:rPr>
              <a:t>►</a:t>
            </a:r>
            <a:r>
              <a:rPr lang="de-DE" sz="2000" b="1" dirty="0"/>
              <a:t> </a:t>
            </a:r>
            <a:r>
              <a:rPr lang="hu-HU" sz="2000" b="1" dirty="0">
                <a:latin typeface="+mn-lt"/>
              </a:rPr>
              <a:t>A zajtérkép </a:t>
            </a:r>
            <a:r>
              <a:rPr lang="hu-HU" sz="2000" b="1" dirty="0" smtClean="0">
                <a:solidFill>
                  <a:srgbClr val="0070C0"/>
                </a:solidFill>
                <a:latin typeface="+mn-lt"/>
              </a:rPr>
              <a:t>= adatbázis</a:t>
            </a:r>
            <a:endParaRPr lang="de-DE" sz="2000" b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4065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Láthatóvá vált a zaj...</a:t>
            </a:r>
            <a:endParaRPr lang="hu-HU"/>
          </a:p>
        </p:txBody>
      </p:sp>
      <p:sp>
        <p:nvSpPr>
          <p:cNvPr id="30724" name="Dia számának hely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C1663EF-6FB2-4E6D-9C5F-890F486C6272}" type="slidenum">
              <a:rPr lang="hu-HU" smtClean="0"/>
              <a:pPr eaLnBrk="1" hangingPunct="1"/>
              <a:t>31</a:t>
            </a:fld>
            <a:endParaRPr lang="hu-HU" smtClean="0"/>
          </a:p>
        </p:txBody>
      </p:sp>
      <p:pic>
        <p:nvPicPr>
          <p:cNvPr id="30722" name="Tartalom helye 9" descr="munka2(1).jp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025" y="1170781"/>
            <a:ext cx="3730625" cy="3730625"/>
          </a:xfrm>
        </p:spPr>
      </p:pic>
      <p:pic>
        <p:nvPicPr>
          <p:cNvPr id="30723" name="Tartalom helye 10" descr="gondtalan_tisztasag.jpg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9124" y="2132856"/>
            <a:ext cx="4427689" cy="3545284"/>
          </a:xfrm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857250" y="620688"/>
            <a:ext cx="80772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lnSpc>
                <a:spcPct val="80000"/>
              </a:lnSpc>
            </a:pPr>
            <a:r>
              <a:rPr lang="de-DE" sz="2800" b="1" dirty="0">
                <a:solidFill>
                  <a:srgbClr val="FF3300"/>
                </a:solidFill>
                <a:cs typeface="Arial" pitchFamily="34" charset="0"/>
              </a:rPr>
              <a:t>►</a:t>
            </a:r>
            <a:r>
              <a:rPr lang="de-DE" sz="2000" b="1" dirty="0"/>
              <a:t> </a:t>
            </a:r>
            <a:r>
              <a:rPr lang="hu-HU" sz="2000" b="1" dirty="0" smtClean="0">
                <a:latin typeface="+mn-lt"/>
              </a:rPr>
              <a:t>Az adatok értéke csökken…</a:t>
            </a:r>
            <a:endParaRPr lang="de-DE" sz="20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7170" name="Picture 2" descr="http://www.astacuskft.hu/images/levegoszol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50" y="1296543"/>
            <a:ext cx="3024336" cy="1988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tiszacsege.hu/wp-content/uploads/2013/04/TRTmod_Kozpont_fejlesztes_Tiszacsege_2009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466" y="2331005"/>
            <a:ext cx="4032448" cy="140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portaterv.hu/dinamikus/pdf/2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414" y="3284984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www.varinex.hu/welcome_content/gi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50" y="4437112"/>
            <a:ext cx="2652801" cy="170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Dátum helye 4"/>
          <p:cNvSpPr>
            <a:spLocks noGrp="1"/>
          </p:cNvSpPr>
          <p:nvPr>
            <p:ph type="dt" sz="half" idx="10"/>
          </p:nvPr>
        </p:nvSpPr>
        <p:spPr>
          <a:xfrm rot="16200000">
            <a:off x="-2015478" y="4004321"/>
            <a:ext cx="4259561" cy="228600"/>
          </a:xfrm>
        </p:spPr>
        <p:txBody>
          <a:bodyPr/>
          <a:lstStyle/>
          <a:p>
            <a:r>
              <a:rPr lang="hu-H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 látható és </a:t>
            </a:r>
            <a:r>
              <a:rPr lang="hu-H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kezelhető környezeti </a:t>
            </a:r>
            <a:r>
              <a:rPr lang="hu-H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zaj</a:t>
            </a:r>
            <a:endParaRPr lang="hu-H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26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 rot="16200000">
            <a:off x="-2015478" y="4004321"/>
            <a:ext cx="4259561" cy="228600"/>
          </a:xfrm>
        </p:spPr>
        <p:txBody>
          <a:bodyPr/>
          <a:lstStyle/>
          <a:p>
            <a:r>
              <a:rPr lang="hu-H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 látható és </a:t>
            </a:r>
            <a:r>
              <a:rPr lang="hu-H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kezelhető környezeti </a:t>
            </a:r>
            <a:r>
              <a:rPr lang="hu-H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zaj</a:t>
            </a:r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650B5D0-62B8-4149-A293-D449DF43F592}" type="slidenum">
              <a:rPr lang="hu-HU" smtClean="0"/>
              <a:t>32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hu-HU" smtClean="0"/>
              <a:t>Láthatóvá vált a zaj...</a:t>
            </a:r>
            <a:endParaRPr lang="hu-HU"/>
          </a:p>
        </p:txBody>
      </p:sp>
      <p:pic>
        <p:nvPicPr>
          <p:cNvPr id="7172" name="Picture 4" descr="http://www.elmenynaplo.hu/upload/usersdata/yezidi/bigup13445235293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41" y="2226543"/>
            <a:ext cx="2596056" cy="194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cdn2.vtourist.com/6/2405711-La_Defense_Pari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919" y="3356992"/>
            <a:ext cx="2910311" cy="218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files.blogter.hu/user_files/172838/B%C3%89CS%20-%20SZEPT_2010/Kahl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167095"/>
            <a:ext cx="2553937" cy="203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050"/>
          <p:cNvSpPr>
            <a:spLocks noChangeArrowheads="1"/>
          </p:cNvSpPr>
          <p:nvPr/>
        </p:nvSpPr>
        <p:spPr bwMode="auto">
          <a:xfrm>
            <a:off x="357188" y="714375"/>
            <a:ext cx="85677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de-DE" sz="2800" b="1" dirty="0">
                <a:solidFill>
                  <a:srgbClr val="FF3300"/>
                </a:solidFill>
                <a:cs typeface="Arial" pitchFamily="34" charset="0"/>
              </a:rPr>
              <a:t>►</a:t>
            </a:r>
            <a:r>
              <a:rPr lang="hu-HU" sz="2000" dirty="0">
                <a:solidFill>
                  <a:srgbClr val="010000"/>
                </a:solidFill>
                <a:cs typeface="Times New Roman" pitchFamily="18" charset="0"/>
              </a:rPr>
              <a:t> </a:t>
            </a:r>
            <a:r>
              <a:rPr lang="hu-HU" sz="2000" b="1" dirty="0" smtClean="0">
                <a:cs typeface="Arial" pitchFamily="34" charset="0"/>
              </a:rPr>
              <a:t>Értékteremtés!</a:t>
            </a:r>
            <a:endParaRPr lang="de-DE" b="1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10" name="Szövegdoboz 9"/>
          <p:cNvSpPr txBox="1">
            <a:spLocks/>
          </p:cNvSpPr>
          <p:nvPr/>
        </p:nvSpPr>
        <p:spPr>
          <a:xfrm>
            <a:off x="3491878" y="5467716"/>
            <a:ext cx="5544617" cy="79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sz="3600" i="1" dirty="0" smtClean="0">
                <a:latin typeface="Gisha" pitchFamily="34" charset="-79"/>
                <a:cs typeface="Gisha" pitchFamily="34" charset="-79"/>
              </a:rPr>
              <a:t>Köszönöm a figyelmet!</a:t>
            </a:r>
            <a:endParaRPr lang="hu-HU" sz="3600" i="1" dirty="0">
              <a:latin typeface="Gisha" pitchFamily="34" charset="-79"/>
              <a:cs typeface="Gisha" pitchFamily="34" charset="-79"/>
            </a:endParaRPr>
          </a:p>
        </p:txBody>
      </p:sp>
      <p:sp>
        <p:nvSpPr>
          <p:cNvPr id="11" name="Szöveg helye 7"/>
          <p:cNvSpPr txBox="1">
            <a:spLocks/>
          </p:cNvSpPr>
          <p:nvPr/>
        </p:nvSpPr>
        <p:spPr>
          <a:xfrm>
            <a:off x="3851920" y="1551792"/>
            <a:ext cx="5073004" cy="16442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400" b="1" u="sng" dirty="0" smtClean="0"/>
              <a:t>Dr. Biczó Imre László </a:t>
            </a:r>
          </a:p>
          <a:p>
            <a:pPr marL="0" indent="0">
              <a:buNone/>
            </a:pPr>
            <a:r>
              <a:rPr lang="hu-HU" sz="2400" dirty="0" err="1" smtClean="0">
                <a:solidFill>
                  <a:schemeClr val="tx1">
                    <a:lumMod val="75000"/>
                  </a:schemeClr>
                </a:solidFill>
                <a:hlinkClick r:id="rId5"/>
              </a:rPr>
              <a:t>imre.biczo</a:t>
            </a:r>
            <a:r>
              <a:rPr lang="hu-HU" sz="2400" dirty="0" smtClean="0">
                <a:solidFill>
                  <a:schemeClr val="tx1">
                    <a:lumMod val="75000"/>
                  </a:schemeClr>
                </a:solidFill>
                <a:hlinkClick r:id="rId5"/>
              </a:rPr>
              <a:t>@</a:t>
            </a:r>
            <a:r>
              <a:rPr lang="hu-HU" sz="2400" dirty="0" err="1" smtClean="0">
                <a:solidFill>
                  <a:schemeClr val="tx1">
                    <a:lumMod val="75000"/>
                  </a:schemeClr>
                </a:solidFill>
                <a:hlinkClick r:id="rId5"/>
              </a:rPr>
              <a:t>neki.gov.hu</a:t>
            </a:r>
            <a:endParaRPr lang="hu-HU" sz="2400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hu-HU" sz="2400" dirty="0" smtClean="0"/>
          </a:p>
          <a:p>
            <a:pPr marL="0" indent="0">
              <a:buNone/>
            </a:pPr>
            <a:r>
              <a:rPr lang="hu-HU" sz="2000" dirty="0" smtClean="0"/>
              <a:t>Budapest, 2013.09.10.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312056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artalom helye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8568952" cy="6552728"/>
          </a:xfrm>
        </p:spPr>
      </p:pic>
      <p:sp>
        <p:nvSpPr>
          <p:cNvPr id="5" name="Ellipszis 4"/>
          <p:cNvSpPr/>
          <p:nvPr/>
        </p:nvSpPr>
        <p:spPr>
          <a:xfrm>
            <a:off x="6732240" y="490150"/>
            <a:ext cx="1656184" cy="2880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" name="Picture 2" descr="C:\Users\pholndonner\Desktop\feladatok\2012\kiadvány szerk\NeKI-logo\NeKI-Logo13-16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2750" y1="48750" x2="51313" y2="24938"/>
                        <a14:foregroundMark x1="58625" y1="63625" x2="57938" y2="67563"/>
                        <a14:foregroundMark x1="59188" y1="71438" x2="69750" y2="62938"/>
                        <a14:foregroundMark x1="79188" y1="63938" x2="79188" y2="73500"/>
                        <a14:foregroundMark x1="35250" y1="64438" x2="34688" y2="75063"/>
                        <a14:foregroundMark x1="41563" y1="71313" x2="52125" y2="71125"/>
                        <a14:foregroundMark x1="32000" y1="94375" x2="45813" y2="97813"/>
                        <a14:foregroundMark x1="97625" y1="45500" x2="97313" y2="52125"/>
                        <a14:foregroundMark x1="25625" y1="34563" x2="47000" y2="49063"/>
                        <a14:foregroundMark x1="39500" y1="27875" x2="45813" y2="33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332656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átum helye 4"/>
          <p:cNvSpPr>
            <a:spLocks noGrp="1"/>
          </p:cNvSpPr>
          <p:nvPr>
            <p:ph type="dt" sz="half" idx="10"/>
          </p:nvPr>
        </p:nvSpPr>
        <p:spPr>
          <a:xfrm rot="16200000">
            <a:off x="-2015478" y="4004321"/>
            <a:ext cx="4259561" cy="228600"/>
          </a:xfrm>
        </p:spPr>
        <p:txBody>
          <a:bodyPr/>
          <a:lstStyle/>
          <a:p>
            <a:r>
              <a:rPr lang="hu-H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 látható és </a:t>
            </a:r>
            <a:r>
              <a:rPr lang="hu-H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kezelhető környezeti </a:t>
            </a:r>
            <a:r>
              <a:rPr lang="hu-H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zaj</a:t>
            </a:r>
            <a:endParaRPr lang="hu-H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92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755576" y="548680"/>
            <a:ext cx="7239000" cy="1080120"/>
          </a:xfrm>
        </p:spPr>
        <p:txBody>
          <a:bodyPr/>
          <a:lstStyle/>
          <a:p>
            <a:pPr marL="0" indent="0"/>
            <a:r>
              <a:rPr lang="hu-HU" sz="4400" i="1" dirty="0">
                <a:solidFill>
                  <a:schemeClr val="tx1">
                    <a:lumMod val="75000"/>
                  </a:schemeClr>
                </a:solidFill>
              </a:rPr>
              <a:t>A </a:t>
            </a:r>
            <a:r>
              <a:rPr lang="hu-HU" sz="4400" i="1" dirty="0" err="1">
                <a:solidFill>
                  <a:schemeClr val="tx1">
                    <a:lumMod val="75000"/>
                  </a:schemeClr>
                </a:solidFill>
              </a:rPr>
              <a:t>NeKI</a:t>
            </a:r>
            <a:r>
              <a:rPr lang="hu-HU" sz="4400" i="1" dirty="0">
                <a:solidFill>
                  <a:schemeClr val="tx1">
                    <a:lumMod val="75000"/>
                  </a:schemeClr>
                </a:solidFill>
              </a:rPr>
              <a:t> eddigi zajvédelmi </a:t>
            </a:r>
            <a:r>
              <a:rPr lang="hu-HU" sz="4400" i="1" dirty="0" smtClean="0">
                <a:solidFill>
                  <a:schemeClr val="tx1">
                    <a:lumMod val="75000"/>
                  </a:schemeClr>
                </a:solidFill>
              </a:rPr>
              <a:t>feladatai</a:t>
            </a:r>
            <a:endParaRPr lang="hu-HU" sz="4400" i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sz="quarter" idx="13"/>
          </p:nvPr>
        </p:nvSpPr>
        <p:spPr>
          <a:xfrm>
            <a:off x="899592" y="1916832"/>
            <a:ext cx="7704856" cy="460851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hu-HU" b="1" dirty="0" smtClean="0"/>
              <a:t>A </a:t>
            </a:r>
            <a:r>
              <a:rPr lang="hu-HU" b="1" dirty="0"/>
              <a:t>stratégiai zajtérképezéshez kapcsolódóan:</a:t>
            </a:r>
          </a:p>
          <a:p>
            <a:pPr lvl="1"/>
            <a:r>
              <a:rPr lang="hu-HU" b="1" dirty="0"/>
              <a:t>kötelező EU-s adatszolgáltatás előkészítése</a:t>
            </a:r>
          </a:p>
          <a:p>
            <a:pPr lvl="1"/>
            <a:r>
              <a:rPr lang="hu-HU" b="1" dirty="0"/>
              <a:t>közúti adatok véglegesítése</a:t>
            </a:r>
          </a:p>
          <a:p>
            <a:pPr lvl="1"/>
            <a:r>
              <a:rPr lang="hu-HU" b="1" dirty="0"/>
              <a:t>véleményezési szempontok kidolgozása a felügyelőségek számára</a:t>
            </a:r>
          </a:p>
          <a:p>
            <a:r>
              <a:rPr lang="hu-HU" b="1" dirty="0"/>
              <a:t>Magyarország </a:t>
            </a:r>
            <a:r>
              <a:rPr lang="hu-HU" b="1" dirty="0" smtClean="0"/>
              <a:t>környezeti indikátorait, kulcsmutatóit bemutató készülő kiadvány </a:t>
            </a:r>
            <a:r>
              <a:rPr lang="hu-HU" b="1" dirty="0"/>
              <a:t>zajvédelmi részének kidolgozása</a:t>
            </a:r>
          </a:p>
          <a:p>
            <a:r>
              <a:rPr lang="hu-HU" b="1" dirty="0"/>
              <a:t>A stratégiai zajtérképezés jogszabályának hatásvizsgálata</a:t>
            </a:r>
          </a:p>
        </p:txBody>
      </p:sp>
      <p:pic>
        <p:nvPicPr>
          <p:cNvPr id="6" name="Picture 2" descr="C:\Users\pholndonner\Desktop\feladatok\2012\kiadvány szerk\NeKI-logo\NeKI-Logo13-1600px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2750" y1="48750" x2="51313" y2="24938"/>
                        <a14:foregroundMark x1="58625" y1="63625" x2="57938" y2="67563"/>
                        <a14:foregroundMark x1="59188" y1="71438" x2="69750" y2="62938"/>
                        <a14:foregroundMark x1="79188" y1="63938" x2="79188" y2="73500"/>
                        <a14:foregroundMark x1="35250" y1="64438" x2="34688" y2="75063"/>
                        <a14:foregroundMark x1="41563" y1="71313" x2="52125" y2="71125"/>
                        <a14:foregroundMark x1="32000" y1="94375" x2="45813" y2="97813"/>
                        <a14:foregroundMark x1="97625" y1="45500" x2="97313" y2="52125"/>
                        <a14:foregroundMark x1="25625" y1="34563" x2="47000" y2="49063"/>
                        <a14:foregroundMark x1="39500" y1="27875" x2="45813" y2="33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332656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átum helye 4"/>
          <p:cNvSpPr>
            <a:spLocks noGrp="1"/>
          </p:cNvSpPr>
          <p:nvPr>
            <p:ph type="dt" sz="half" idx="10"/>
          </p:nvPr>
        </p:nvSpPr>
        <p:spPr>
          <a:xfrm rot="16200000">
            <a:off x="-2015478" y="4004321"/>
            <a:ext cx="4259561" cy="228600"/>
          </a:xfrm>
        </p:spPr>
        <p:txBody>
          <a:bodyPr/>
          <a:lstStyle/>
          <a:p>
            <a:r>
              <a:rPr lang="hu-H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 látható és </a:t>
            </a:r>
            <a:r>
              <a:rPr lang="hu-H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kezelhető környezeti </a:t>
            </a:r>
            <a:r>
              <a:rPr lang="hu-H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zaj</a:t>
            </a:r>
            <a:endParaRPr lang="hu-H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23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755576" y="548680"/>
            <a:ext cx="7239000" cy="1080120"/>
          </a:xfrm>
        </p:spPr>
        <p:txBody>
          <a:bodyPr/>
          <a:lstStyle/>
          <a:p>
            <a:pPr marL="0" indent="0"/>
            <a:r>
              <a:rPr lang="hu-HU" sz="4400" i="1" dirty="0">
                <a:solidFill>
                  <a:schemeClr val="tx1">
                    <a:lumMod val="75000"/>
                  </a:schemeClr>
                </a:solidFill>
              </a:rPr>
              <a:t>A </a:t>
            </a:r>
            <a:r>
              <a:rPr lang="hu-HU" sz="4400" i="1" dirty="0" err="1">
                <a:solidFill>
                  <a:schemeClr val="tx1">
                    <a:lumMod val="75000"/>
                  </a:schemeClr>
                </a:solidFill>
              </a:rPr>
              <a:t>NeKI</a:t>
            </a:r>
            <a:r>
              <a:rPr lang="hu-HU" sz="4400" i="1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hu-HU" sz="4400" i="1" dirty="0" smtClean="0">
                <a:solidFill>
                  <a:schemeClr val="tx1">
                    <a:lumMod val="75000"/>
                  </a:schemeClr>
                </a:solidFill>
              </a:rPr>
              <a:t>további </a:t>
            </a:r>
            <a:r>
              <a:rPr lang="hu-HU" sz="4400" i="1" dirty="0">
                <a:solidFill>
                  <a:schemeClr val="tx1">
                    <a:lumMod val="75000"/>
                  </a:schemeClr>
                </a:solidFill>
              </a:rPr>
              <a:t>zajvédelmi </a:t>
            </a:r>
            <a:r>
              <a:rPr lang="hu-HU" sz="4400" i="1" dirty="0" smtClean="0">
                <a:solidFill>
                  <a:schemeClr val="tx1">
                    <a:lumMod val="75000"/>
                  </a:schemeClr>
                </a:solidFill>
              </a:rPr>
              <a:t>feladatai</a:t>
            </a:r>
            <a:endParaRPr lang="hu-HU" sz="4400" i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sz="quarter" idx="13"/>
          </p:nvPr>
        </p:nvSpPr>
        <p:spPr>
          <a:xfrm>
            <a:off x="899592" y="1916832"/>
            <a:ext cx="7704856" cy="460851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hu-HU" b="1" dirty="0" smtClean="0"/>
              <a:t>A </a:t>
            </a:r>
            <a:r>
              <a:rPr lang="hu-HU" b="1" dirty="0"/>
              <a:t>stratégiai zajtérképezéshez kapcsolódó </a:t>
            </a:r>
            <a:r>
              <a:rPr lang="hu-HU" b="1" dirty="0" smtClean="0"/>
              <a:t>adatok </a:t>
            </a:r>
            <a:r>
              <a:rPr lang="hu-HU" b="1" dirty="0"/>
              <a:t>feldolgozása</a:t>
            </a:r>
          </a:p>
          <a:p>
            <a:r>
              <a:rPr lang="hu-HU" b="1" dirty="0"/>
              <a:t>Jogszabály hatásvizsgálat folytatása</a:t>
            </a:r>
          </a:p>
          <a:p>
            <a:r>
              <a:rPr lang="hu-HU" b="1" dirty="0"/>
              <a:t>Környezeti hatásvizsgálat zajvédelmi rész jogszabályi változtatásának </a:t>
            </a:r>
            <a:r>
              <a:rPr lang="hu-HU" b="1" dirty="0" smtClean="0"/>
              <a:t>előkészítése </a:t>
            </a:r>
            <a:r>
              <a:rPr lang="hu-HU" b="1" dirty="0"/>
              <a:t>(műszeres mérések, számítások)</a:t>
            </a:r>
          </a:p>
          <a:p>
            <a:r>
              <a:rPr lang="hu-HU" b="1" dirty="0"/>
              <a:t>Szórakozóhelyek </a:t>
            </a:r>
            <a:r>
              <a:rPr lang="hu-HU" b="1" dirty="0" smtClean="0"/>
              <a:t>zajmérési </a:t>
            </a:r>
            <a:r>
              <a:rPr lang="hu-HU" b="1" dirty="0"/>
              <a:t>módszerének felülvizsgálata</a:t>
            </a:r>
          </a:p>
          <a:p>
            <a:r>
              <a:rPr lang="hu-HU" b="1" dirty="0"/>
              <a:t>Autómentes nap zajhatásának műszeres vizsgálata</a:t>
            </a:r>
          </a:p>
        </p:txBody>
      </p:sp>
      <p:pic>
        <p:nvPicPr>
          <p:cNvPr id="6" name="Picture 2" descr="C:\Users\pholndonner\Desktop\feladatok\2012\kiadvány szerk\NeKI-logo\NeKI-Logo13-1600px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2750" y1="48750" x2="51313" y2="24938"/>
                        <a14:foregroundMark x1="58625" y1="63625" x2="57938" y2="67563"/>
                        <a14:foregroundMark x1="59188" y1="71438" x2="69750" y2="62938"/>
                        <a14:foregroundMark x1="79188" y1="63938" x2="79188" y2="73500"/>
                        <a14:foregroundMark x1="35250" y1="64438" x2="34688" y2="75063"/>
                        <a14:foregroundMark x1="41563" y1="71313" x2="52125" y2="71125"/>
                        <a14:foregroundMark x1="32000" y1="94375" x2="45813" y2="97813"/>
                        <a14:foregroundMark x1="97625" y1="45500" x2="97313" y2="52125"/>
                        <a14:foregroundMark x1="25625" y1="34563" x2="47000" y2="49063"/>
                        <a14:foregroundMark x1="39500" y1="27875" x2="45813" y2="33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332656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átum helye 4"/>
          <p:cNvSpPr>
            <a:spLocks noGrp="1"/>
          </p:cNvSpPr>
          <p:nvPr>
            <p:ph type="dt" sz="half" idx="10"/>
          </p:nvPr>
        </p:nvSpPr>
        <p:spPr>
          <a:xfrm rot="16200000">
            <a:off x="-2015478" y="4004321"/>
            <a:ext cx="4259561" cy="228600"/>
          </a:xfrm>
        </p:spPr>
        <p:txBody>
          <a:bodyPr/>
          <a:lstStyle/>
          <a:p>
            <a:r>
              <a:rPr lang="hu-H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 látható és </a:t>
            </a:r>
            <a:r>
              <a:rPr lang="hu-H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kezelhető környezeti </a:t>
            </a:r>
            <a:r>
              <a:rPr lang="hu-H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zaj</a:t>
            </a:r>
            <a:endParaRPr lang="hu-H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8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395536" y="116632"/>
            <a:ext cx="7776864" cy="1143000"/>
          </a:xfrm>
        </p:spPr>
        <p:txBody>
          <a:bodyPr/>
          <a:lstStyle/>
          <a:p>
            <a:r>
              <a:rPr lang="hu-HU" sz="4400" i="1" dirty="0">
                <a:solidFill>
                  <a:schemeClr val="tx1">
                    <a:lumMod val="75000"/>
                  </a:schemeClr>
                </a:solidFill>
              </a:rPr>
              <a:t>Lehetséges zajvédelmi feladatok</a:t>
            </a:r>
            <a:endParaRPr lang="hu-HU" sz="44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431540" y="1556792"/>
            <a:ext cx="8064896" cy="4824536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r>
              <a:rPr lang="hu-HU" sz="3100" b="1" dirty="0" smtClean="0"/>
              <a:t>zajterhelés </a:t>
            </a:r>
            <a:r>
              <a:rPr lang="hu-HU" sz="3100" b="1" dirty="0"/>
              <a:t>vizsgálatok (lakossági panaszok, közlekedési zaj - akár több napos is, szórakozóhelyek, ipari létesítmények ellenőrzése, </a:t>
            </a:r>
            <a:r>
              <a:rPr lang="hu-HU" sz="3100" b="1" dirty="0" err="1"/>
              <a:t>stb</a:t>
            </a:r>
            <a:r>
              <a:rPr lang="hu-HU" sz="3100" b="1" dirty="0"/>
              <a:t>)</a:t>
            </a:r>
          </a:p>
          <a:p>
            <a:r>
              <a:rPr lang="hu-HU" sz="3100" b="1" dirty="0"/>
              <a:t>zajkibocsátás vizsgálatok (engedélyezési eljárásokhoz)</a:t>
            </a:r>
          </a:p>
          <a:p>
            <a:r>
              <a:rPr lang="hu-HU" sz="3100" b="1" dirty="0"/>
              <a:t>engedélyezési tervek zajvédelmi munkarésze</a:t>
            </a:r>
          </a:p>
          <a:p>
            <a:r>
              <a:rPr lang="hu-HU" sz="3100" b="1" dirty="0"/>
              <a:t>zajtérképezés alapadatainak műszeres ellenőrzése</a:t>
            </a:r>
          </a:p>
          <a:p>
            <a:r>
              <a:rPr lang="hu-HU" sz="3100" b="1" dirty="0"/>
              <a:t>önkormányzatok számára </a:t>
            </a:r>
            <a:r>
              <a:rPr lang="hu-HU" sz="3100" b="1" dirty="0" smtClean="0"/>
              <a:t>döntés-előkészítő, </a:t>
            </a:r>
            <a:r>
              <a:rPr lang="hu-HU" sz="3100" b="1" dirty="0"/>
              <a:t>megalapozó vizsgálatok</a:t>
            </a:r>
          </a:p>
          <a:p>
            <a:r>
              <a:rPr lang="hu-HU" sz="3100" b="1" dirty="0"/>
              <a:t>környezeti hatásvizsgálatok zajvédelmi munkarésze</a:t>
            </a:r>
          </a:p>
          <a:p>
            <a:pPr marL="0" indent="0">
              <a:buNone/>
            </a:pPr>
            <a:endParaRPr lang="hu-HU" b="1" dirty="0" smtClean="0"/>
          </a:p>
          <a:p>
            <a:pPr marL="0" indent="0">
              <a:buNone/>
            </a:pPr>
            <a:r>
              <a:rPr lang="hu-HU" b="1" dirty="0" smtClean="0"/>
              <a:t>zajvédelmi </a:t>
            </a:r>
            <a:r>
              <a:rPr lang="hu-HU" b="1" dirty="0"/>
              <a:t>referens a </a:t>
            </a:r>
            <a:r>
              <a:rPr lang="hu-HU" b="1" dirty="0" smtClean="0"/>
              <a:t>Főigazgatóságon, </a:t>
            </a:r>
          </a:p>
          <a:p>
            <a:pPr marL="0" indent="0">
              <a:buNone/>
            </a:pPr>
            <a:r>
              <a:rPr lang="hu-HU" b="1" dirty="0"/>
              <a:t>1-1 fő ügyintéző a kirendeltségeken</a:t>
            </a:r>
          </a:p>
          <a:p>
            <a:pPr marL="0" indent="0">
              <a:buNone/>
            </a:pPr>
            <a:r>
              <a:rPr lang="hu-HU" b="1" i="1" u="sng" dirty="0" smtClean="0"/>
              <a:t>Szinte </a:t>
            </a:r>
            <a:r>
              <a:rPr lang="hu-HU" b="1" i="1" u="sng" dirty="0"/>
              <a:t>bármely műszeres vizsgálat </a:t>
            </a:r>
            <a:r>
              <a:rPr lang="hu-HU" b="1" i="1" u="sng" dirty="0" smtClean="0"/>
              <a:t>hitelesített </a:t>
            </a:r>
            <a:r>
              <a:rPr lang="hu-HU" b="1" i="1" u="sng" dirty="0"/>
              <a:t>műszerrel (</a:t>
            </a:r>
            <a:r>
              <a:rPr lang="hu-HU" b="1" i="1" u="sng" dirty="0" err="1"/>
              <a:t>Svan</a:t>
            </a:r>
            <a:r>
              <a:rPr lang="hu-HU" b="1" i="1" u="sng" dirty="0"/>
              <a:t> 959 </a:t>
            </a:r>
            <a:r>
              <a:rPr lang="hu-HU" b="1" i="1" u="sng" dirty="0" err="1"/>
              <a:t>hangnyomásszintmérő</a:t>
            </a:r>
            <a:r>
              <a:rPr lang="hu-HU" b="1" i="1" u="sng" dirty="0"/>
              <a:t>) </a:t>
            </a:r>
            <a:endParaRPr lang="hu-HU" b="1" i="1" u="sng" dirty="0" smtClean="0"/>
          </a:p>
          <a:p>
            <a:pPr marL="0" indent="0">
              <a:buNone/>
            </a:pPr>
            <a:endParaRPr lang="hu-HU" b="1" i="1" u="sng" dirty="0"/>
          </a:p>
        </p:txBody>
      </p:sp>
      <p:sp>
        <p:nvSpPr>
          <p:cNvPr id="7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 látható és </a:t>
            </a:r>
            <a:r>
              <a:rPr lang="hu-H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kezelhető környezeti </a:t>
            </a:r>
            <a:r>
              <a:rPr lang="hu-H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zaj</a:t>
            </a:r>
            <a:endParaRPr lang="hu-HU" b="1" dirty="0">
              <a:solidFill>
                <a:schemeClr val="bg1"/>
              </a:solidFill>
            </a:endParaRPr>
          </a:p>
        </p:txBody>
      </p:sp>
      <p:pic>
        <p:nvPicPr>
          <p:cNvPr id="6" name="Picture 2" descr="C:\Users\pholndonner\Desktop\feladatok\2012\kiadvány szerk\NeKI-logo\NeKI-Logo13-1600px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2750" y1="48750" x2="51313" y2="24938"/>
                        <a14:foregroundMark x1="58625" y1="63625" x2="57938" y2="67563"/>
                        <a14:foregroundMark x1="59188" y1="71438" x2="69750" y2="62938"/>
                        <a14:foregroundMark x1="79188" y1="63938" x2="79188" y2="73500"/>
                        <a14:foregroundMark x1="35250" y1="64438" x2="34688" y2="75063"/>
                        <a14:foregroundMark x1="41563" y1="71313" x2="52125" y2="71125"/>
                        <a14:foregroundMark x1="32000" y1="94375" x2="45813" y2="97813"/>
                        <a14:foregroundMark x1="97625" y1="45500" x2="97313" y2="52125"/>
                        <a14:foregroundMark x1="25625" y1="34563" x2="47000" y2="49063"/>
                        <a14:foregroundMark x1="39500" y1="27875" x2="45813" y2="33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620688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23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b="1" dirty="0" smtClean="0"/>
              <a:t>A 49/2002 EU direktíva</a:t>
            </a:r>
          </a:p>
          <a:p>
            <a:pPr lvl="2"/>
            <a:r>
              <a:rPr lang="hu-HU" b="1" dirty="0" smtClean="0"/>
              <a:t>Mi vezetett az irányelv megjelenéséhez?</a:t>
            </a:r>
          </a:p>
          <a:p>
            <a:r>
              <a:rPr lang="hu-HU" b="1" dirty="0" smtClean="0"/>
              <a:t>A zajtérkép</a:t>
            </a:r>
          </a:p>
          <a:p>
            <a:pPr lvl="2"/>
            <a:r>
              <a:rPr lang="hu-HU" b="1" dirty="0" smtClean="0"/>
              <a:t>Hogyan készül? </a:t>
            </a:r>
          </a:p>
          <a:p>
            <a:pPr lvl="2"/>
            <a:r>
              <a:rPr lang="hu-HU" b="1" dirty="0" smtClean="0"/>
              <a:t>Mit tartalmaz?</a:t>
            </a:r>
          </a:p>
          <a:p>
            <a:pPr lvl="2"/>
            <a:r>
              <a:rPr lang="hu-HU" b="1" dirty="0" smtClean="0"/>
              <a:t>Milyen lehetőségek rejlenek benne?</a:t>
            </a:r>
            <a:endParaRPr lang="hu-HU" b="1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650B5D0-62B8-4149-A293-D449DF43F592}" type="slidenum">
              <a:rPr lang="hu-HU" smtClean="0"/>
              <a:t>8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hu-HU" smtClean="0"/>
              <a:t>Láthatóvá vált a zaj...</a:t>
            </a:r>
            <a:endParaRPr lang="hu-HU"/>
          </a:p>
        </p:txBody>
      </p:sp>
      <p:sp>
        <p:nvSpPr>
          <p:cNvPr id="8" name="Dátum helye 4"/>
          <p:cNvSpPr>
            <a:spLocks noGrp="1"/>
          </p:cNvSpPr>
          <p:nvPr>
            <p:ph type="dt" sz="half" idx="10"/>
          </p:nvPr>
        </p:nvSpPr>
        <p:spPr>
          <a:xfrm rot="16200000">
            <a:off x="-2015478" y="4004321"/>
            <a:ext cx="4259561" cy="228600"/>
          </a:xfrm>
        </p:spPr>
        <p:txBody>
          <a:bodyPr/>
          <a:lstStyle/>
          <a:p>
            <a:r>
              <a:rPr lang="hu-H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 látható és </a:t>
            </a:r>
            <a:r>
              <a:rPr lang="hu-H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kezelhető környezeti </a:t>
            </a:r>
            <a:r>
              <a:rPr lang="hu-H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zaj</a:t>
            </a:r>
            <a:endParaRPr lang="hu-H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42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73" y="1412776"/>
            <a:ext cx="8312565" cy="4894057"/>
          </a:xfrm>
          <a:ln>
            <a:solidFill>
              <a:schemeClr val="accent1"/>
            </a:solidFill>
          </a:ln>
        </p:spPr>
      </p:pic>
      <p:sp>
        <p:nvSpPr>
          <p:cNvPr id="8" name="Dia számának hely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650B5D0-62B8-4149-A293-D449DF43F592}" type="slidenum">
              <a:rPr lang="hu-HU" smtClean="0"/>
              <a:t>9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hu-HU" smtClean="0"/>
              <a:t>Láthatóvá vált a zaj...</a:t>
            </a:r>
            <a:endParaRPr lang="hu-HU"/>
          </a:p>
        </p:txBody>
      </p:sp>
      <p:cxnSp>
        <p:nvCxnSpPr>
          <p:cNvPr id="6" name="Egyenes összekötő nyíllal 5"/>
          <p:cNvCxnSpPr/>
          <p:nvPr/>
        </p:nvCxnSpPr>
        <p:spPr>
          <a:xfrm flipH="1">
            <a:off x="1187624" y="3429000"/>
            <a:ext cx="720080" cy="0"/>
          </a:xfrm>
          <a:prstGeom prst="straightConnector1">
            <a:avLst/>
          </a:prstGeom>
          <a:ln w="635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nyíllal 6"/>
          <p:cNvCxnSpPr/>
          <p:nvPr/>
        </p:nvCxnSpPr>
        <p:spPr>
          <a:xfrm flipH="1">
            <a:off x="1187624" y="3717032"/>
            <a:ext cx="6552728" cy="0"/>
          </a:xfrm>
          <a:prstGeom prst="straightConnector1">
            <a:avLst/>
          </a:prstGeom>
          <a:ln w="635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11"/>
          <p:cNvCxnSpPr/>
          <p:nvPr/>
        </p:nvCxnSpPr>
        <p:spPr>
          <a:xfrm>
            <a:off x="3923927" y="2204864"/>
            <a:ext cx="4176464" cy="0"/>
          </a:xfrm>
          <a:prstGeom prst="line">
            <a:avLst/>
          </a:prstGeom>
          <a:ln w="6350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nyíllal 13"/>
          <p:cNvCxnSpPr/>
          <p:nvPr/>
        </p:nvCxnSpPr>
        <p:spPr>
          <a:xfrm>
            <a:off x="7380312" y="2204864"/>
            <a:ext cx="0" cy="1465286"/>
          </a:xfrm>
          <a:prstGeom prst="straightConnector1">
            <a:avLst/>
          </a:prstGeom>
          <a:ln w="63500">
            <a:solidFill>
              <a:srgbClr val="FFC00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zövegdoboz 14"/>
          <p:cNvSpPr txBox="1"/>
          <p:nvPr/>
        </p:nvSpPr>
        <p:spPr>
          <a:xfrm>
            <a:off x="7452320" y="2706674"/>
            <a:ext cx="93610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rgbClr val="FFC000"/>
                </a:solidFill>
              </a:rPr>
              <a:t>11 dB</a:t>
            </a:r>
            <a:endParaRPr lang="hu-HU" sz="2400" b="1" dirty="0">
              <a:solidFill>
                <a:srgbClr val="FFC000"/>
              </a:solidFill>
            </a:endParaRPr>
          </a:p>
        </p:txBody>
      </p:sp>
      <p:sp>
        <p:nvSpPr>
          <p:cNvPr id="13" name="Rectangle 2050"/>
          <p:cNvSpPr>
            <a:spLocks noChangeArrowheads="1"/>
          </p:cNvSpPr>
          <p:nvPr/>
        </p:nvSpPr>
        <p:spPr bwMode="auto">
          <a:xfrm>
            <a:off x="357188" y="714375"/>
            <a:ext cx="85677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de-DE" sz="2800" b="1" dirty="0">
                <a:solidFill>
                  <a:srgbClr val="FF3300"/>
                </a:solidFill>
                <a:cs typeface="Arial" pitchFamily="34" charset="0"/>
              </a:rPr>
              <a:t>►</a:t>
            </a:r>
            <a:r>
              <a:rPr lang="hu-HU" sz="2000" dirty="0">
                <a:solidFill>
                  <a:srgbClr val="010000"/>
                </a:solidFill>
                <a:cs typeface="Times New Roman" pitchFamily="18" charset="0"/>
              </a:rPr>
              <a:t> </a:t>
            </a:r>
            <a:r>
              <a:rPr lang="hu-HU" sz="2000" b="1" dirty="0" smtClean="0">
                <a:cs typeface="Arial" pitchFamily="34" charset="0"/>
              </a:rPr>
              <a:t>Közúti járművek típusvizsgálati előírásai (1970-2000)</a:t>
            </a:r>
            <a:endParaRPr lang="de-DE" b="1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16" name="Dátum helye 4"/>
          <p:cNvSpPr>
            <a:spLocks noGrp="1"/>
          </p:cNvSpPr>
          <p:nvPr>
            <p:ph type="dt" sz="half" idx="10"/>
          </p:nvPr>
        </p:nvSpPr>
        <p:spPr>
          <a:xfrm rot="16200000">
            <a:off x="-2015478" y="4004321"/>
            <a:ext cx="4259561" cy="228600"/>
          </a:xfrm>
        </p:spPr>
        <p:txBody>
          <a:bodyPr/>
          <a:lstStyle/>
          <a:p>
            <a:r>
              <a:rPr lang="hu-H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 látható és </a:t>
            </a:r>
            <a:r>
              <a:rPr lang="hu-H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kezelhető környezeti </a:t>
            </a:r>
            <a:r>
              <a:rPr lang="hu-H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zaj</a:t>
            </a:r>
            <a:endParaRPr lang="hu-H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8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500"/>
                            </p:stCondLst>
                            <p:childTnLst>
                              <p:par>
                                <p:cTn id="1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rmal">
  <a:themeElements>
    <a:clrScheme name="Thermal">
      <a:dk1>
        <a:srgbClr val="4D5B6B"/>
      </a:dk1>
      <a:lt1>
        <a:srgbClr val="FFFFFF"/>
      </a:lt1>
      <a:dk2>
        <a:srgbClr val="675D59"/>
      </a:dk2>
      <a:lt2>
        <a:srgbClr val="E8DED8"/>
      </a:lt2>
      <a:accent1>
        <a:srgbClr val="FF7605"/>
      </a:accent1>
      <a:accent2>
        <a:srgbClr val="7F7F7F"/>
      </a:accent2>
      <a:accent3>
        <a:srgbClr val="7F5185"/>
      </a:accent3>
      <a:accent4>
        <a:srgbClr val="89AAD3"/>
      </a:accent4>
      <a:accent5>
        <a:srgbClr val="8F5B4B"/>
      </a:accent5>
      <a:accent6>
        <a:srgbClr val="C84340"/>
      </a:accent6>
      <a:hlink>
        <a:srgbClr val="89AAD3"/>
      </a:hlink>
      <a:folHlink>
        <a:srgbClr val="795185"/>
      </a:folHlink>
    </a:clrScheme>
    <a:fontScheme name="Thermal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erm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63500" dist="38100" dir="81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101600" dist="63500" dir="81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h="190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25000"/>
              </a:schemeClr>
            </a:gs>
            <a:gs pos="55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90000"/>
                <a:satMod val="300000"/>
                <a:lumMod val="9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8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TC101859868[[fn=Termál]]</Template>
  <TotalTime>511</TotalTime>
  <Words>1073</Words>
  <Application>Microsoft Office PowerPoint</Application>
  <PresentationFormat>Diavetítés a képernyőre (4:3 oldalarány)</PresentationFormat>
  <Paragraphs>287</Paragraphs>
  <Slides>32</Slides>
  <Notes>0</Notes>
  <HiddenSlides>0</HiddenSlides>
  <MMClips>0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3</vt:i4>
      </vt:variant>
      <vt:variant>
        <vt:lpstr>Diacímek</vt:lpstr>
      </vt:variant>
      <vt:variant>
        <vt:i4>32</vt:i4>
      </vt:variant>
    </vt:vector>
  </HeadingPairs>
  <TitlesOfParts>
    <vt:vector size="36" baseType="lpstr">
      <vt:lpstr>Thermal</vt:lpstr>
      <vt:lpstr>CorelDRAW</vt:lpstr>
      <vt:lpstr>Munkalap</vt:lpstr>
      <vt:lpstr>PHOTO-PAINT</vt:lpstr>
      <vt:lpstr>A látható és kezelhető  környezeti zaj</vt:lpstr>
      <vt:lpstr>Nemzeti Környezetügyi Intézet</vt:lpstr>
      <vt:lpstr>Működési területek</vt:lpstr>
      <vt:lpstr>PowerPoint bemutató</vt:lpstr>
      <vt:lpstr>A NeKI eddigi zajvédelmi feladatai</vt:lpstr>
      <vt:lpstr>A NeKI további zajvédelmi feladatai</vt:lpstr>
      <vt:lpstr>Lehetséges zajvédelmi feladatok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András</dc:creator>
  <cp:lastModifiedBy>ibiczo</cp:lastModifiedBy>
  <cp:revision>50</cp:revision>
  <dcterms:created xsi:type="dcterms:W3CDTF">2013-05-13T08:34:22Z</dcterms:created>
  <dcterms:modified xsi:type="dcterms:W3CDTF">2013-09-10T06:52:46Z</dcterms:modified>
</cp:coreProperties>
</file>